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0" r:id="rId2"/>
    <p:sldId id="257" r:id="rId3"/>
    <p:sldId id="342" r:id="rId4"/>
    <p:sldId id="259" r:id="rId5"/>
    <p:sldId id="260" r:id="rId6"/>
    <p:sldId id="349" r:id="rId7"/>
    <p:sldId id="345" r:id="rId8"/>
    <p:sldId id="348" r:id="rId9"/>
    <p:sldId id="350" r:id="rId10"/>
    <p:sldId id="351" r:id="rId11"/>
    <p:sldId id="346" r:id="rId12"/>
    <p:sldId id="354" r:id="rId13"/>
    <p:sldId id="347" r:id="rId14"/>
    <p:sldId id="280" r:id="rId15"/>
    <p:sldId id="344" r:id="rId16"/>
    <p:sldId id="352" r:id="rId17"/>
    <p:sldId id="355" r:id="rId18"/>
    <p:sldId id="356" r:id="rId19"/>
    <p:sldId id="357" r:id="rId20"/>
    <p:sldId id="358" r:id="rId21"/>
    <p:sldId id="281" r:id="rId22"/>
    <p:sldId id="291" r:id="rId23"/>
    <p:sldId id="292" r:id="rId24"/>
    <p:sldId id="293" r:id="rId25"/>
    <p:sldId id="294" r:id="rId26"/>
    <p:sldId id="295" r:id="rId27"/>
    <p:sldId id="296" r:id="rId28"/>
    <p:sldId id="315" r:id="rId29"/>
    <p:sldId id="299" r:id="rId30"/>
    <p:sldId id="300" r:id="rId31"/>
    <p:sldId id="301" r:id="rId32"/>
    <p:sldId id="303" r:id="rId33"/>
    <p:sldId id="425" r:id="rId34"/>
    <p:sldId id="423" r:id="rId35"/>
    <p:sldId id="439" r:id="rId36"/>
    <p:sldId id="435" r:id="rId37"/>
    <p:sldId id="422" r:id="rId38"/>
    <p:sldId id="426" r:id="rId39"/>
    <p:sldId id="427" r:id="rId40"/>
    <p:sldId id="428" r:id="rId41"/>
    <p:sldId id="429" r:id="rId42"/>
    <p:sldId id="430" r:id="rId43"/>
    <p:sldId id="431" r:id="rId44"/>
    <p:sldId id="432" r:id="rId45"/>
    <p:sldId id="433" r:id="rId46"/>
    <p:sldId id="43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FD4"/>
    <a:srgbClr val="029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280EF-9393-461C-A819-64F48CDAB212}" type="datetimeFigureOut">
              <a:rPr lang="en-US" smtClean="0"/>
              <a:t>12-Oct-21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A8A6C-6A34-4BA0-8C15-3918697EA705}" type="slidenum">
              <a:rPr lang="en-US" smtClean="0"/>
              <a:t>‹#›</a:t>
            </a:fld>
            <a:endParaRPr lang="en-US"/>
          </a:p>
        </p:txBody>
      </p:sp>
    </p:spTree>
    <p:extLst>
      <p:ext uri="{BB962C8B-B14F-4D97-AF65-F5344CB8AC3E}">
        <p14:creationId xmlns:p14="http://schemas.microsoft.com/office/powerpoint/2010/main" val="352239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27FF4-DCF0-4BBA-8566-70D0D23F6DB8}" type="slidenum">
              <a:rPr lang="en-US" altLang="en-US"/>
              <a:pPr/>
              <a:t>43</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t>M,m,mm,oi</a:t>
            </a:r>
          </a:p>
        </p:txBody>
      </p:sp>
    </p:spTree>
    <p:extLst>
      <p:ext uri="{BB962C8B-B14F-4D97-AF65-F5344CB8AC3E}">
        <p14:creationId xmlns:p14="http://schemas.microsoft.com/office/powerpoint/2010/main" val="320010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3053AF-FAA4-45F5-B2BF-43DF776BE69A}" type="datetimeFigureOut">
              <a:rPr lang="en-US" smtClean="0"/>
              <a:t>12-Oct-21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120446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053AF-FAA4-45F5-B2BF-43DF776BE69A}" type="datetimeFigureOut">
              <a:rPr lang="en-US" smtClean="0"/>
              <a:t>12-Oct-21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282414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053AF-FAA4-45F5-B2BF-43DF776BE69A}" type="datetimeFigureOut">
              <a:rPr lang="en-US" smtClean="0"/>
              <a:t>12-Oct-21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425494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053AF-FAA4-45F5-B2BF-43DF776BE69A}" type="datetimeFigureOut">
              <a:rPr lang="en-US" smtClean="0"/>
              <a:t>12-Oct-21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117466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053AF-FAA4-45F5-B2BF-43DF776BE69A}" type="datetimeFigureOut">
              <a:rPr lang="en-US" smtClean="0"/>
              <a:t>12-Oct-21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233036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3053AF-FAA4-45F5-B2BF-43DF776BE69A}" type="datetimeFigureOut">
              <a:rPr lang="en-US" smtClean="0"/>
              <a:t>12-Oct-21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28803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3053AF-FAA4-45F5-B2BF-43DF776BE69A}" type="datetimeFigureOut">
              <a:rPr lang="en-US" smtClean="0"/>
              <a:t>12-Oct-21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209503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053AF-FAA4-45F5-B2BF-43DF776BE69A}" type="datetimeFigureOut">
              <a:rPr lang="en-US" smtClean="0"/>
              <a:t>12-Oct-21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297852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053AF-FAA4-45F5-B2BF-43DF776BE69A}" type="datetimeFigureOut">
              <a:rPr lang="en-US" smtClean="0"/>
              <a:t>12-Oct-21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177275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053AF-FAA4-45F5-B2BF-43DF776BE69A}" type="datetimeFigureOut">
              <a:rPr lang="en-US" smtClean="0"/>
              <a:t>12-Oct-21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367921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053AF-FAA4-45F5-B2BF-43DF776BE69A}" type="datetimeFigureOut">
              <a:rPr lang="en-US" smtClean="0"/>
              <a:t>12-Oct-21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8722A-7F26-4AEB-9DB4-6A645E6A2A3B}" type="slidenum">
              <a:rPr lang="en-US" smtClean="0"/>
              <a:t>‹#›</a:t>
            </a:fld>
            <a:endParaRPr lang="en-US"/>
          </a:p>
        </p:txBody>
      </p:sp>
    </p:spTree>
    <p:extLst>
      <p:ext uri="{BB962C8B-B14F-4D97-AF65-F5344CB8AC3E}">
        <p14:creationId xmlns:p14="http://schemas.microsoft.com/office/powerpoint/2010/main" val="169123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053AF-FAA4-45F5-B2BF-43DF776BE69A}" type="datetimeFigureOut">
              <a:rPr lang="en-US" smtClean="0"/>
              <a:t>12-Oct-21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8722A-7F26-4AEB-9DB4-6A645E6A2A3B}" type="slidenum">
              <a:rPr lang="en-US" smtClean="0"/>
              <a:t>‹#›</a:t>
            </a:fld>
            <a:endParaRPr lang="en-US"/>
          </a:p>
        </p:txBody>
      </p:sp>
    </p:spTree>
    <p:extLst>
      <p:ext uri="{BB962C8B-B14F-4D97-AF65-F5344CB8AC3E}">
        <p14:creationId xmlns:p14="http://schemas.microsoft.com/office/powerpoint/2010/main" val="2353083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32.xml"/><Relationship Id="rId4"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8914" y="301076"/>
            <a:ext cx="3418308" cy="584775"/>
          </a:xfrm>
          <a:prstGeom prst="rect">
            <a:avLst/>
          </a:prstGeom>
          <a:noFill/>
        </p:spPr>
        <p:txBody>
          <a:bodyPr wrap="none" rtlCol="0">
            <a:spAutoFit/>
          </a:bodyPr>
          <a:lstStyle/>
          <a:p>
            <a:r>
              <a:rPr lang="en-US" sz="3200" b="1" u="sng" dirty="0" smtClean="0">
                <a:solidFill>
                  <a:srgbClr val="FF0000"/>
                </a:solidFill>
                <a:latin typeface="Times New Roman" panose="02020603050405020304" pitchFamily="18" charset="0"/>
                <a:cs typeface="Times New Roman" panose="02020603050405020304" pitchFamily="18" charset="0"/>
              </a:rPr>
              <a:t>Unit 3</a:t>
            </a:r>
            <a:r>
              <a:rPr lang="en-US" sz="3200" b="1" dirty="0" smtClean="0">
                <a:solidFill>
                  <a:srgbClr val="FF0000"/>
                </a:solidFill>
                <a:latin typeface="Times New Roman" panose="02020603050405020304" pitchFamily="18" charset="0"/>
                <a:cs typeface="Times New Roman" panose="02020603050405020304" pitchFamily="18" charset="0"/>
              </a:rPr>
              <a:t>: AT HOME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91745" y="-49156"/>
            <a:ext cx="3572645"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Monday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October 4</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2021</a:t>
            </a:r>
          </a:p>
        </p:txBody>
      </p:sp>
      <p:sp>
        <p:nvSpPr>
          <p:cNvPr id="6" name="TextBox 5"/>
          <p:cNvSpPr txBox="1"/>
          <p:nvPr/>
        </p:nvSpPr>
        <p:spPr>
          <a:xfrm>
            <a:off x="4346354" y="865615"/>
            <a:ext cx="3445174" cy="502766"/>
          </a:xfrm>
          <a:prstGeom prst="rect">
            <a:avLst/>
          </a:prstGeom>
          <a:noFill/>
        </p:spPr>
        <p:txBody>
          <a:bodyPr wrap="none" rtlCol="0">
            <a:spAutoFit/>
          </a:bodyPr>
          <a:lstStyle/>
          <a:p>
            <a:r>
              <a:rPr lang="en-US" sz="2667" b="1" dirty="0" smtClean="0">
                <a:solidFill>
                  <a:srgbClr val="92D050"/>
                </a:solidFill>
                <a:latin typeface="Times New Roman" panose="02020603050405020304" pitchFamily="18" charset="0"/>
                <a:cs typeface="Times New Roman" panose="02020603050405020304" pitchFamily="18" charset="0"/>
              </a:rPr>
              <a:t>Getting started - Read</a:t>
            </a:r>
            <a:endParaRPr lang="en-US" sz="2667" b="1" dirty="0">
              <a:solidFill>
                <a:srgbClr val="92D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7066" y="1263107"/>
            <a:ext cx="1963807" cy="461665"/>
          </a:xfrm>
          <a:prstGeom prst="rect">
            <a:avLst/>
          </a:prstGeom>
          <a:noFill/>
        </p:spPr>
        <p:txBody>
          <a:bodyPr wrap="non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I. Vocabulary</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06828" y="1766445"/>
            <a:ext cx="3907972" cy="4893647"/>
          </a:xfrm>
          <a:prstGeom prst="rect">
            <a:avLst/>
          </a:prstGeom>
        </p:spPr>
        <p:txBody>
          <a:bodyPr wrap="square">
            <a:spAutoFit/>
          </a:bodyPr>
          <a:lstStyle/>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chore = housework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sink (n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frying pan (n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saucepan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rice cooker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steamer (n):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stove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safe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adj</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safety (n): </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safely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adv</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dangerous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adj</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lvl="0">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danger (n): </a:t>
            </a:r>
          </a:p>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dangerously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adv</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5523592" y="1724772"/>
            <a:ext cx="6096000" cy="4893647"/>
          </a:xfrm>
          <a:prstGeom prst="rect">
            <a:avLst/>
          </a:prstGeom>
        </p:spPr>
        <p:txBody>
          <a:bodyPr>
            <a:spAutoFit/>
          </a:bodyPr>
          <a:lstStyle/>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precaution (n): </a:t>
            </a:r>
          </a:p>
          <a:p>
            <a:pPr marL="342900" lvl="0" indent="-342900">
              <a:spcAft>
                <a:spcPts val="0"/>
              </a:spcAft>
              <a:buFont typeface="Times New Roman" panose="02020603050405020304" pitchFamily="18" charset="0"/>
              <a:buChar char="-"/>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chemicals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drug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destroy (v): </a:t>
            </a:r>
          </a:p>
          <a:p>
            <a:pPr marL="457200">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destruction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injure (v</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injury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socket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match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scissors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objects (n): </a:t>
            </a:r>
          </a:p>
          <a:p>
            <a:pPr marL="342900" lvl="0" indent="-342900">
              <a:spcAft>
                <a:spcPts val="0"/>
              </a:spcAft>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bead (n):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keep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sth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out of children’s reach: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35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989000" y="3020786"/>
            <a:ext cx="3240100" cy="1328569"/>
          </a:xfrm>
          <a:solidFill>
            <a:srgbClr val="00B050"/>
          </a:solidFill>
        </p:spPr>
        <p:txBody>
          <a:bodyPr wrap="square" rtlCol="0">
            <a:spAutoFit/>
          </a:bodyPr>
          <a:lstStyle/>
          <a:p>
            <a:pPr marL="0" indent="0">
              <a:buNone/>
            </a:pPr>
            <a:r>
              <a:rPr lang="en-US" altLang="vi-VN" sz="4000" b="1" dirty="0" smtClean="0"/>
              <a:t>injure </a:t>
            </a:r>
            <a:r>
              <a:rPr lang="en-US" altLang="vi-VN" sz="4000" b="1" dirty="0"/>
              <a:t>(v)</a:t>
            </a:r>
          </a:p>
          <a:p>
            <a:pPr marL="0" indent="0">
              <a:buNone/>
            </a:pPr>
            <a:r>
              <a:rPr lang="en-US" altLang="vi-VN" sz="4000" b="1" dirty="0" smtClean="0">
                <a:sym typeface="Wingdings" panose="05000000000000000000" pitchFamily="2" charset="2"/>
              </a:rPr>
              <a:t></a:t>
            </a:r>
            <a:r>
              <a:rPr lang="en-US" altLang="vi-VN" sz="4000" b="1" dirty="0" smtClean="0"/>
              <a:t> </a:t>
            </a:r>
            <a:r>
              <a:rPr lang="en-US" altLang="vi-VN" sz="4000" b="1" dirty="0"/>
              <a:t>injury (n</a:t>
            </a:r>
            <a:r>
              <a:rPr lang="en-US" altLang="vi-VN" sz="4000" b="1" dirty="0" smtClean="0"/>
              <a:t>)</a:t>
            </a:r>
            <a:r>
              <a:rPr lang="en-US" altLang="vi-VN" sz="4000" b="1"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630" y="200852"/>
            <a:ext cx="4806362" cy="6408483"/>
          </a:xfrm>
          <a:prstGeom prst="rect">
            <a:avLst/>
          </a:prstGeom>
        </p:spPr>
      </p:pic>
    </p:spTree>
    <p:extLst>
      <p:ext uri="{BB962C8B-B14F-4D97-AF65-F5344CB8AC3E}">
        <p14:creationId xmlns:p14="http://schemas.microsoft.com/office/powerpoint/2010/main" val="1105245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ox(in)">
                                      <p:cBhvr>
                                        <p:cTn id="12" dur="5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box(in)">
                                      <p:cBhvr>
                                        <p:cTn id="17"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290266" y="1667069"/>
            <a:ext cx="2999102" cy="646331"/>
          </a:xfrm>
          <a:solidFill>
            <a:srgbClr val="00B050"/>
          </a:solidFill>
        </p:spPr>
        <p:txBody>
          <a:bodyPr wrap="square" rtlCol="0">
            <a:spAutoFit/>
          </a:bodyPr>
          <a:lstStyle/>
          <a:p>
            <a:pPr marL="0" indent="0" algn="ctr">
              <a:buNone/>
            </a:pPr>
            <a:r>
              <a:rPr lang="en-US" altLang="vi-VN" sz="4000" b="1" dirty="0" smtClean="0"/>
              <a:t>socket </a:t>
            </a:r>
            <a:r>
              <a:rPr lang="en-US" altLang="vi-VN" sz="4000" b="1" dirty="0"/>
              <a:t>(n)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7280" b="11707"/>
          <a:stretch/>
        </p:blipFill>
        <p:spPr>
          <a:xfrm>
            <a:off x="5389050" y="1163783"/>
            <a:ext cx="6127257" cy="4544496"/>
          </a:xfrm>
          <a:prstGeom prst="rect">
            <a:avLst/>
          </a:prstGeom>
        </p:spPr>
      </p:pic>
    </p:spTree>
    <p:extLst>
      <p:ext uri="{BB962C8B-B14F-4D97-AF65-F5344CB8AC3E}">
        <p14:creationId xmlns:p14="http://schemas.microsoft.com/office/powerpoint/2010/main" val="1621408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diamond(in)">
                                      <p:cBhvr>
                                        <p:cTn id="12" dur="5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5428" y="2319221"/>
            <a:ext cx="3877202" cy="1015663"/>
          </a:xfrm>
          <a:prstGeom prst="rect">
            <a:avLst/>
          </a:prstGeom>
          <a:solidFill>
            <a:srgbClr val="00B050"/>
          </a:solidFill>
        </p:spPr>
        <p:txBody>
          <a:bodyPr wrap="square" rtlCol="0">
            <a:spAutoFit/>
          </a:bodyPr>
          <a:lstStyle/>
          <a:p>
            <a:pPr algn="ctr"/>
            <a:r>
              <a:rPr lang="en-US" sz="6000" b="1" dirty="0" smtClean="0"/>
              <a:t>scissors (n)</a:t>
            </a:r>
            <a:endParaRPr lang="en-US" sz="6000" b="1" dirty="0"/>
          </a:p>
        </p:txBody>
      </p:sp>
      <p:pic>
        <p:nvPicPr>
          <p:cNvPr id="2" name="Picture 1"/>
          <p:cNvPicPr>
            <a:picLocks noChangeAspect="1"/>
          </p:cNvPicPr>
          <p:nvPr/>
        </p:nvPicPr>
        <p:blipFill>
          <a:blip r:embed="rId2"/>
          <a:stretch>
            <a:fillRect/>
          </a:stretch>
        </p:blipFill>
        <p:spPr>
          <a:xfrm>
            <a:off x="5981789" y="628424"/>
            <a:ext cx="4683980" cy="5412920"/>
          </a:xfrm>
          <a:prstGeom prst="rect">
            <a:avLst/>
          </a:prstGeom>
        </p:spPr>
      </p:pic>
    </p:spTree>
    <p:extLst>
      <p:ext uri="{BB962C8B-B14F-4D97-AF65-F5344CB8AC3E}">
        <p14:creationId xmlns:p14="http://schemas.microsoft.com/office/powerpoint/2010/main" val="238396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725956" y="2420471"/>
            <a:ext cx="3305717" cy="646331"/>
          </a:xfrm>
          <a:solidFill>
            <a:srgbClr val="00B050"/>
          </a:solidFill>
        </p:spPr>
        <p:txBody>
          <a:bodyPr wrap="square" rtlCol="0">
            <a:spAutoFit/>
          </a:bodyPr>
          <a:lstStyle/>
          <a:p>
            <a:pPr marL="0" indent="0" algn="ctr">
              <a:buNone/>
            </a:pPr>
            <a:r>
              <a:rPr lang="en-US" altLang="vi-VN" sz="4000" b="1" dirty="0" smtClean="0"/>
              <a:t>match </a:t>
            </a:r>
            <a:r>
              <a:rPr lang="en-US" altLang="vi-VN" sz="4000" b="1" dirty="0"/>
              <a:t>(n</a:t>
            </a:r>
            <a:r>
              <a:rPr lang="en-US" altLang="vi-VN" sz="4000" b="1" dirty="0" smtClean="0"/>
              <a:t>)</a:t>
            </a:r>
            <a:endParaRPr lang="en-US" altLang="vi-VN"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864" y="531526"/>
            <a:ext cx="3267635" cy="5604122"/>
          </a:xfrm>
          <a:prstGeom prst="rect">
            <a:avLst/>
          </a:prstGeom>
        </p:spPr>
      </p:pic>
    </p:spTree>
    <p:extLst>
      <p:ext uri="{BB962C8B-B14F-4D97-AF65-F5344CB8AC3E}">
        <p14:creationId xmlns:p14="http://schemas.microsoft.com/office/powerpoint/2010/main" val="193279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box(in)">
                                      <p:cBhvr>
                                        <p:cTn id="12" dur="5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731" y="2844673"/>
            <a:ext cx="1940913" cy="219966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855" y="1765266"/>
            <a:ext cx="1609109" cy="2340133"/>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4423"/>
          <a:stretch/>
        </p:blipFill>
        <p:spPr>
          <a:xfrm>
            <a:off x="8790133" y="1824981"/>
            <a:ext cx="1753496" cy="246512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330" y="4462959"/>
            <a:ext cx="2380491" cy="1846508"/>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2943" y="4325824"/>
            <a:ext cx="1921840" cy="2120779"/>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2175" y="1696991"/>
            <a:ext cx="1201537" cy="2247517"/>
          </a:xfrm>
          <a:prstGeom prst="rect">
            <a:avLst/>
          </a:prstGeom>
        </p:spPr>
      </p:pic>
      <p:sp>
        <p:nvSpPr>
          <p:cNvPr id="28" name="TextBox 27"/>
          <p:cNvSpPr txBox="1"/>
          <p:nvPr/>
        </p:nvSpPr>
        <p:spPr>
          <a:xfrm>
            <a:off x="3228046" y="200203"/>
            <a:ext cx="5273749" cy="1015663"/>
          </a:xfrm>
          <a:prstGeom prst="rect">
            <a:avLst/>
          </a:prstGeom>
          <a:solidFill>
            <a:srgbClr val="00B050"/>
          </a:solidFill>
        </p:spPr>
        <p:txBody>
          <a:bodyPr wrap="square" rtlCol="0">
            <a:spAutoFit/>
          </a:bodyPr>
          <a:lstStyle/>
          <a:p>
            <a:pPr algn="ctr"/>
            <a:r>
              <a:rPr lang="en-US" sz="6000" b="1" dirty="0" smtClean="0"/>
              <a:t>objects (n)</a:t>
            </a:r>
            <a:endParaRPr lang="en-US" sz="6000" b="1" dirty="0"/>
          </a:p>
        </p:txBody>
      </p:sp>
    </p:spTree>
    <p:extLst>
      <p:ext uri="{BB962C8B-B14F-4D97-AF65-F5344CB8AC3E}">
        <p14:creationId xmlns:p14="http://schemas.microsoft.com/office/powerpoint/2010/main" val="13045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V Color Changing Beads - Steve Spangler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5647" y="424543"/>
            <a:ext cx="5820682" cy="5820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428" y="2319221"/>
            <a:ext cx="3877202" cy="1015663"/>
          </a:xfrm>
          <a:prstGeom prst="rect">
            <a:avLst/>
          </a:prstGeom>
          <a:solidFill>
            <a:srgbClr val="00B050"/>
          </a:solidFill>
        </p:spPr>
        <p:txBody>
          <a:bodyPr wrap="square" rtlCol="0">
            <a:spAutoFit/>
          </a:bodyPr>
          <a:lstStyle/>
          <a:p>
            <a:pPr algn="ctr"/>
            <a:r>
              <a:rPr lang="en-US" sz="6000" b="1" dirty="0" smtClean="0"/>
              <a:t>bead (n)</a:t>
            </a:r>
            <a:endParaRPr lang="en-US" sz="6000" b="1" dirty="0"/>
          </a:p>
        </p:txBody>
      </p:sp>
    </p:spTree>
    <p:extLst>
      <p:ext uri="{BB962C8B-B14F-4D97-AF65-F5344CB8AC3E}">
        <p14:creationId xmlns:p14="http://schemas.microsoft.com/office/powerpoint/2010/main" val="298015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41995" y="614414"/>
            <a:ext cx="7494494" cy="707886"/>
          </a:xfrm>
          <a:prstGeom prst="rect">
            <a:avLst/>
          </a:prstGeom>
          <a:solidFill>
            <a:srgbClr val="00B050"/>
          </a:solidFill>
        </p:spPr>
        <p:txBody>
          <a:bodyPr wrap="square" rtlCol="0">
            <a:spAutoFit/>
          </a:bodyPr>
          <a:lstStyle>
            <a:defPPr>
              <a:defRPr lang="en-US"/>
            </a:defPPr>
            <a:lvl1pPr algn="ctr">
              <a:defRPr sz="4000" b="1"/>
            </a:lvl1pPr>
          </a:lstStyle>
          <a:p>
            <a:r>
              <a:rPr lang="en-US" altLang="vi-VN" dirty="0"/>
              <a:t> keep out of children’s reach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069" y="1809909"/>
            <a:ext cx="4706471" cy="4706471"/>
          </a:xfrm>
          <a:prstGeom prst="rect">
            <a:avLst/>
          </a:prstGeom>
        </p:spPr>
      </p:pic>
      <p:sp>
        <p:nvSpPr>
          <p:cNvPr id="4" name="Rectangle 3"/>
          <p:cNvSpPr txBox="1">
            <a:spLocks noChangeArrowheads="1"/>
          </p:cNvSpPr>
          <p:nvPr/>
        </p:nvSpPr>
        <p:spPr>
          <a:xfrm>
            <a:off x="1975493" y="614414"/>
            <a:ext cx="7494494" cy="707886"/>
          </a:xfrm>
          <a:prstGeom prst="rect">
            <a:avLst/>
          </a:prstGeom>
          <a:solidFill>
            <a:srgbClr val="00B050"/>
          </a:solidFill>
        </p:spPr>
        <p:txBody>
          <a:bodyPr wrap="square" rtlCol="0">
            <a:spAutoFit/>
          </a:bodyPr>
          <a:lstStyle>
            <a:defPPr>
              <a:defRPr lang="en-US"/>
            </a:defPPr>
            <a:lvl1pPr algn="ctr">
              <a:defRPr sz="4000" b="1"/>
            </a:lvl1pPr>
          </a:lstStyle>
          <a:p>
            <a:r>
              <a:rPr lang="en-US" altLang="vi-VN" dirty="0"/>
              <a:t> </a:t>
            </a:r>
            <a:r>
              <a:rPr lang="en-US" altLang="vi-VN" dirty="0" smtClean="0"/>
              <a:t>keep </a:t>
            </a:r>
            <a:r>
              <a:rPr lang="en-US" altLang="vi-VN" dirty="0" err="1" smtClean="0"/>
              <a:t>sth</a:t>
            </a:r>
            <a:r>
              <a:rPr lang="en-US" altLang="vi-VN" dirty="0" smtClean="0"/>
              <a:t> </a:t>
            </a:r>
            <a:r>
              <a:rPr lang="en-US" altLang="vi-VN" dirty="0"/>
              <a:t>out of children’s reach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567" y="1809909"/>
            <a:ext cx="4706471" cy="4706471"/>
          </a:xfrm>
          <a:prstGeom prst="rect">
            <a:avLst/>
          </a:prstGeom>
        </p:spPr>
      </p:pic>
    </p:spTree>
    <p:extLst>
      <p:ext uri="{BB962C8B-B14F-4D97-AF65-F5344CB8AC3E}">
        <p14:creationId xmlns:p14="http://schemas.microsoft.com/office/powerpoint/2010/main" val="25879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7488"/>
          <a:stretch/>
        </p:blipFill>
        <p:spPr>
          <a:xfrm>
            <a:off x="661140" y="294648"/>
            <a:ext cx="4700618" cy="5254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4" descr="VGP News | 5K message launched in COVID-19 pandemic time - 5K message  launched in COVID-19 pandemic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773" y="294648"/>
            <a:ext cx="5267610" cy="51647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20908" y="5724343"/>
            <a:ext cx="3181082" cy="1015663"/>
          </a:xfrm>
          <a:prstGeom prst="rect">
            <a:avLst/>
          </a:prstGeom>
          <a:solidFill>
            <a:srgbClr val="00B050"/>
          </a:solidFill>
        </p:spPr>
        <p:txBody>
          <a:bodyPr wrap="square" rtlCol="0">
            <a:spAutoFit/>
          </a:bodyPr>
          <a:lstStyle/>
          <a:p>
            <a:pPr algn="ctr"/>
            <a:r>
              <a:rPr lang="en-US" sz="6000" b="1" dirty="0" smtClean="0"/>
              <a:t>chore (n)</a:t>
            </a:r>
            <a:endParaRPr lang="en-US" sz="6000" b="1" dirty="0"/>
          </a:p>
        </p:txBody>
      </p:sp>
      <p:sp>
        <p:nvSpPr>
          <p:cNvPr id="13" name="Rectangle 3"/>
          <p:cNvSpPr txBox="1">
            <a:spLocks noChangeArrowheads="1"/>
          </p:cNvSpPr>
          <p:nvPr/>
        </p:nvSpPr>
        <p:spPr>
          <a:xfrm>
            <a:off x="6567055" y="5724343"/>
            <a:ext cx="4992328" cy="923330"/>
          </a:xfrm>
          <a:prstGeom prst="rect">
            <a:avLst/>
          </a:prstGeom>
          <a:solidFill>
            <a:srgbClr val="00B050"/>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vi-VN" sz="6000" b="1" dirty="0" smtClean="0"/>
              <a:t>precaution (n)</a:t>
            </a:r>
            <a:endParaRPr lang="en-US" altLang="vi-VN" sz="6000" b="1" dirty="0"/>
          </a:p>
        </p:txBody>
      </p:sp>
    </p:spTree>
    <p:extLst>
      <p:ext uri="{BB962C8B-B14F-4D97-AF65-F5344CB8AC3E}">
        <p14:creationId xmlns:p14="http://schemas.microsoft.com/office/powerpoint/2010/main" val="115360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stini Renzo 1.5 Bowl Brushed Stainless Steel Undermount Kitchen Sink LH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38" y="451348"/>
            <a:ext cx="4928961" cy="4928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627"/>
          <a:stretch/>
        </p:blipFill>
        <p:spPr>
          <a:xfrm>
            <a:off x="6151300" y="451348"/>
            <a:ext cx="5911528" cy="4928961"/>
          </a:xfrm>
          <a:prstGeom prst="rect">
            <a:avLst/>
          </a:prstGeom>
        </p:spPr>
      </p:pic>
      <p:sp>
        <p:nvSpPr>
          <p:cNvPr id="4" name="TextBox 3"/>
          <p:cNvSpPr txBox="1"/>
          <p:nvPr/>
        </p:nvSpPr>
        <p:spPr>
          <a:xfrm>
            <a:off x="1442877" y="5642699"/>
            <a:ext cx="3181082" cy="1015663"/>
          </a:xfrm>
          <a:prstGeom prst="rect">
            <a:avLst/>
          </a:prstGeom>
          <a:solidFill>
            <a:srgbClr val="00B050"/>
          </a:solidFill>
        </p:spPr>
        <p:txBody>
          <a:bodyPr wrap="square" rtlCol="0">
            <a:spAutoFit/>
          </a:bodyPr>
          <a:lstStyle/>
          <a:p>
            <a:pPr algn="ctr"/>
            <a:r>
              <a:rPr lang="en-US" sz="6000" b="1" dirty="0" smtClean="0"/>
              <a:t>sink (n)</a:t>
            </a:r>
            <a:endParaRPr lang="en-US" sz="6000" b="1" dirty="0"/>
          </a:p>
        </p:txBody>
      </p:sp>
      <p:sp>
        <p:nvSpPr>
          <p:cNvPr id="5" name="Rectangle 3"/>
          <p:cNvSpPr txBox="1">
            <a:spLocks noChangeArrowheads="1"/>
          </p:cNvSpPr>
          <p:nvPr/>
        </p:nvSpPr>
        <p:spPr>
          <a:xfrm>
            <a:off x="6597074" y="5486245"/>
            <a:ext cx="4220775" cy="1328569"/>
          </a:xfrm>
          <a:prstGeom prst="rect">
            <a:avLst/>
          </a:prstGeom>
          <a:solidFill>
            <a:srgbClr val="00B050"/>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sz="4000" b="1" smtClean="0"/>
              <a:t>destroy (v)</a:t>
            </a:r>
          </a:p>
          <a:p>
            <a:pPr marL="0" indent="0">
              <a:buFont typeface="Arial" panose="020B0604020202020204" pitchFamily="34" charset="0"/>
              <a:buNone/>
            </a:pPr>
            <a:r>
              <a:rPr lang="en-US" altLang="vi-VN" sz="4000" b="1" smtClean="0">
                <a:sym typeface="Wingdings" panose="05000000000000000000" pitchFamily="2" charset="2"/>
              </a:rPr>
              <a:t> </a:t>
            </a:r>
            <a:r>
              <a:rPr lang="en-US" altLang="vi-VN" sz="4000" b="1" smtClean="0"/>
              <a:t>destruction (n)</a:t>
            </a:r>
            <a:endParaRPr lang="en-US" altLang="vi-VN" sz="4000" b="1" dirty="0"/>
          </a:p>
        </p:txBody>
      </p:sp>
    </p:spTree>
    <p:extLst>
      <p:ext uri="{BB962C8B-B14F-4D97-AF65-F5344CB8AC3E}">
        <p14:creationId xmlns:p14="http://schemas.microsoft.com/office/powerpoint/2010/main" val="14299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20" y="-261692"/>
            <a:ext cx="4000900" cy="5334534"/>
          </a:xfrm>
          <a:prstGeom prst="rect">
            <a:avLst/>
          </a:prstGeom>
        </p:spPr>
      </p:pic>
      <p:pic>
        <p:nvPicPr>
          <p:cNvPr id="3" name="Picture 4" descr="50 cặp tính từ trái nghĩa cực thông dụng trong tiếng Anh"/>
          <p:cNvPicPr>
            <a:picLocks noChangeAspect="1" noChangeArrowheads="1"/>
          </p:cNvPicPr>
          <p:nvPr/>
        </p:nvPicPr>
        <p:blipFill rotWithShape="1">
          <a:blip r:embed="rId3">
            <a:extLst>
              <a:ext uri="{28A0092B-C50C-407E-A947-70E740481C1C}">
                <a14:useLocalDpi xmlns:a14="http://schemas.microsoft.com/office/drawing/2010/main" val="0"/>
              </a:ext>
            </a:extLst>
          </a:blip>
          <a:srcRect r="49996"/>
          <a:stretch/>
        </p:blipFill>
        <p:spPr bwMode="auto">
          <a:xfrm>
            <a:off x="894618" y="24019"/>
            <a:ext cx="4392276" cy="4323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7605663" y="5347162"/>
            <a:ext cx="3051253" cy="1328569"/>
          </a:xfrm>
          <a:prstGeom prst="rect">
            <a:avLst/>
          </a:prstGeom>
          <a:solidFill>
            <a:srgbClr val="00B050"/>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sz="4000" b="1" dirty="0" smtClean="0"/>
              <a:t>injure (v)</a:t>
            </a:r>
          </a:p>
          <a:p>
            <a:pPr marL="0" indent="0">
              <a:buFont typeface="Arial" panose="020B0604020202020204" pitchFamily="34" charset="0"/>
              <a:buNone/>
            </a:pPr>
            <a:r>
              <a:rPr lang="en-US" altLang="vi-VN" sz="4000" b="1" dirty="0" smtClean="0">
                <a:sym typeface="Wingdings" panose="05000000000000000000" pitchFamily="2" charset="2"/>
              </a:rPr>
              <a:t></a:t>
            </a:r>
            <a:r>
              <a:rPr lang="en-US" altLang="vi-VN" sz="4000" b="1" dirty="0" smtClean="0"/>
              <a:t> injury (n)	</a:t>
            </a:r>
            <a:endParaRPr lang="en-US" altLang="vi-VN" sz="4000" b="1" dirty="0"/>
          </a:p>
        </p:txBody>
      </p:sp>
      <p:sp>
        <p:nvSpPr>
          <p:cNvPr id="5" name="Rectangle 4"/>
          <p:cNvSpPr/>
          <p:nvPr/>
        </p:nvSpPr>
        <p:spPr>
          <a:xfrm>
            <a:off x="1895301" y="3059083"/>
            <a:ext cx="2194560" cy="789709"/>
          </a:xfrm>
          <a:prstGeom prst="rect">
            <a:avLst/>
          </a:prstGeom>
          <a:solidFill>
            <a:srgbClr val="FEEFD4"/>
          </a:solidFill>
          <a:ln>
            <a:solidFill>
              <a:srgbClr val="FEE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a:xfrm>
            <a:off x="1082193" y="4664924"/>
            <a:ext cx="4017127" cy="2010807"/>
          </a:xfrm>
          <a:prstGeom prst="rect">
            <a:avLst/>
          </a:prstGeom>
          <a:solidFill>
            <a:srgbClr val="00B050"/>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sz="4000" b="1" dirty="0" smtClean="0"/>
              <a:t>safe (</a:t>
            </a:r>
            <a:r>
              <a:rPr lang="en-US" altLang="vi-VN" sz="4000" b="1" dirty="0" err="1" smtClean="0"/>
              <a:t>adj</a:t>
            </a:r>
            <a:r>
              <a:rPr lang="en-US" altLang="vi-VN" sz="4000" b="1" dirty="0" smtClean="0"/>
              <a:t>)</a:t>
            </a:r>
          </a:p>
          <a:p>
            <a:pPr marL="0" indent="0">
              <a:buFont typeface="Arial" panose="020B0604020202020204" pitchFamily="34" charset="0"/>
              <a:buNone/>
            </a:pPr>
            <a:r>
              <a:rPr lang="en-US" altLang="vi-VN" sz="4000" b="1" dirty="0" smtClean="0">
                <a:sym typeface="Wingdings" panose="05000000000000000000" pitchFamily="2" charset="2"/>
              </a:rPr>
              <a:t> </a:t>
            </a:r>
            <a:r>
              <a:rPr lang="en-US" altLang="vi-VN" sz="4000" b="1" dirty="0" smtClean="0"/>
              <a:t>safety (n)</a:t>
            </a:r>
          </a:p>
          <a:p>
            <a:pPr marL="0" indent="0">
              <a:buFont typeface="Arial" panose="020B0604020202020204" pitchFamily="34" charset="0"/>
              <a:buNone/>
            </a:pPr>
            <a:r>
              <a:rPr lang="en-US" altLang="vi-VN" sz="4000" b="1" dirty="0" smtClean="0">
                <a:sym typeface="Wingdings" panose="05000000000000000000" pitchFamily="2" charset="2"/>
              </a:rPr>
              <a:t> </a:t>
            </a:r>
            <a:r>
              <a:rPr lang="en-US" altLang="vi-VN" sz="4000" b="1" dirty="0" smtClean="0"/>
              <a:t>safely (</a:t>
            </a:r>
            <a:r>
              <a:rPr lang="en-US" altLang="vi-VN" sz="4000" b="1" dirty="0" err="1" smtClean="0"/>
              <a:t>adv</a:t>
            </a:r>
            <a:r>
              <a:rPr lang="en-US" altLang="vi-VN" sz="4000" b="1" dirty="0" smtClean="0"/>
              <a:t>)</a:t>
            </a:r>
            <a:endParaRPr lang="en-US" altLang="vi-VN" sz="4000" b="1" dirty="0"/>
          </a:p>
        </p:txBody>
      </p:sp>
    </p:spTree>
    <p:extLst>
      <p:ext uri="{BB962C8B-B14F-4D97-AF65-F5344CB8AC3E}">
        <p14:creationId xmlns:p14="http://schemas.microsoft.com/office/powerpoint/2010/main" val="21807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ox(in)">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ox(in)">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ox(in)">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21" y="365126"/>
            <a:ext cx="2767885" cy="587912"/>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mtClean="0">
                <a:ln w="0"/>
                <a:solidFill>
                  <a:schemeClr val="tx1"/>
                </a:solidFill>
                <a:effectLst>
                  <a:outerShdw blurRad="38100" dist="19050" dir="2700000" algn="tl" rotWithShape="0">
                    <a:schemeClr val="dk1">
                      <a:alpha val="40000"/>
                    </a:schemeClr>
                  </a:outerShdw>
                </a:effectLst>
              </a:rPr>
              <a:t>Vocabulary</a:t>
            </a:r>
            <a:endParaRPr lang="en-US">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488"/>
          <a:stretch/>
        </p:blipFill>
        <p:spPr>
          <a:xfrm>
            <a:off x="628482" y="1133341"/>
            <a:ext cx="4700618" cy="5254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027312" y="1635617"/>
            <a:ext cx="5563673" cy="1015663"/>
          </a:xfrm>
          <a:prstGeom prst="rect">
            <a:avLst/>
          </a:prstGeom>
          <a:noFill/>
        </p:spPr>
        <p:txBody>
          <a:bodyPr wrap="square" rtlCol="0">
            <a:spAutoFit/>
          </a:bodyPr>
          <a:lstStyle/>
          <a:p>
            <a:r>
              <a:rPr lang="en-US" sz="6000" b="1"/>
              <a:t>h</a:t>
            </a:r>
            <a:r>
              <a:rPr lang="en-US" sz="6000" b="1" smtClean="0"/>
              <a:t>ousework (n)</a:t>
            </a:r>
            <a:endParaRPr lang="en-US" sz="6000" b="1"/>
          </a:p>
        </p:txBody>
      </p:sp>
      <p:sp>
        <p:nvSpPr>
          <p:cNvPr id="7" name="TextBox 6"/>
          <p:cNvSpPr txBox="1"/>
          <p:nvPr/>
        </p:nvSpPr>
        <p:spPr>
          <a:xfrm>
            <a:off x="7894749" y="2651280"/>
            <a:ext cx="798491" cy="1015663"/>
          </a:xfrm>
          <a:prstGeom prst="rect">
            <a:avLst/>
          </a:prstGeom>
          <a:noFill/>
        </p:spPr>
        <p:txBody>
          <a:bodyPr wrap="square" rtlCol="0">
            <a:spAutoFit/>
          </a:bodyPr>
          <a:lstStyle/>
          <a:p>
            <a:r>
              <a:rPr lang="en-US" sz="6000" b="1" smtClean="0"/>
              <a:t>=</a:t>
            </a:r>
            <a:endParaRPr lang="en-US" sz="6000" b="1"/>
          </a:p>
        </p:txBody>
      </p:sp>
      <p:sp>
        <p:nvSpPr>
          <p:cNvPr id="8" name="TextBox 7"/>
          <p:cNvSpPr txBox="1"/>
          <p:nvPr/>
        </p:nvSpPr>
        <p:spPr>
          <a:xfrm>
            <a:off x="6864440" y="3666943"/>
            <a:ext cx="3181082" cy="1015663"/>
          </a:xfrm>
          <a:prstGeom prst="rect">
            <a:avLst/>
          </a:prstGeom>
          <a:solidFill>
            <a:srgbClr val="00B050"/>
          </a:solidFill>
        </p:spPr>
        <p:txBody>
          <a:bodyPr wrap="square" rtlCol="0">
            <a:spAutoFit/>
          </a:bodyPr>
          <a:lstStyle/>
          <a:p>
            <a:pPr algn="ctr"/>
            <a:r>
              <a:rPr lang="en-US" sz="6000" b="1" smtClean="0"/>
              <a:t>chore (n)</a:t>
            </a:r>
            <a:endParaRPr lang="en-US" sz="6000" b="1"/>
          </a:p>
        </p:txBody>
      </p:sp>
    </p:spTree>
    <p:extLst>
      <p:ext uri="{BB962C8B-B14F-4D97-AF65-F5344CB8AC3E}">
        <p14:creationId xmlns:p14="http://schemas.microsoft.com/office/powerpoint/2010/main" val="29161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9743" y="5962434"/>
            <a:ext cx="3826008" cy="646331"/>
          </a:xfrm>
          <a:prstGeom prst="rect">
            <a:avLst/>
          </a:prstGeom>
          <a:solidFill>
            <a:srgbClr val="00B050"/>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vi-VN" sz="4000" b="1" dirty="0" smtClean="0"/>
              <a:t>chemicals (n) </a:t>
            </a:r>
            <a:endParaRPr lang="en-US" altLang="vi-VN" sz="40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31" y="360787"/>
            <a:ext cx="4526459" cy="4799671"/>
          </a:xfrm>
          <a:prstGeom prst="rect">
            <a:avLst/>
          </a:prstGeom>
        </p:spPr>
      </p:pic>
      <p:sp>
        <p:nvSpPr>
          <p:cNvPr id="4" name="Rectangle 3"/>
          <p:cNvSpPr txBox="1">
            <a:spLocks noChangeArrowheads="1"/>
          </p:cNvSpPr>
          <p:nvPr/>
        </p:nvSpPr>
        <p:spPr>
          <a:xfrm>
            <a:off x="5865849" y="5967810"/>
            <a:ext cx="6245794" cy="707886"/>
          </a:xfrm>
          <a:prstGeom prst="rect">
            <a:avLst/>
          </a:prstGeom>
          <a:solidFill>
            <a:srgbClr val="00B050"/>
          </a:solidFill>
        </p:spPr>
        <p:txBody>
          <a:bodyPr wrap="square" rtlCol="0">
            <a:spAutoFit/>
          </a:bodyPr>
          <a:lstStyle>
            <a:defPPr>
              <a:defRPr lang="en-US"/>
            </a:defPPr>
            <a:lvl1pPr algn="ctr">
              <a:defRPr sz="4000" b="1"/>
            </a:lvl1pPr>
          </a:lstStyle>
          <a:p>
            <a:r>
              <a:rPr lang="en-US" altLang="vi-VN" dirty="0"/>
              <a:t> keep out of children’s reach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726" y="163990"/>
            <a:ext cx="5372286" cy="5372286"/>
          </a:xfrm>
          <a:prstGeom prst="rect">
            <a:avLst/>
          </a:prstGeom>
        </p:spPr>
      </p:pic>
    </p:spTree>
    <p:extLst>
      <p:ext uri="{BB962C8B-B14F-4D97-AF65-F5344CB8AC3E}">
        <p14:creationId xmlns:p14="http://schemas.microsoft.com/office/powerpoint/2010/main" val="42727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plus(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WordArt 5"/>
          <p:cNvSpPr>
            <a:spLocks noChangeArrowheads="1" noChangeShapeType="1" noTextEdit="1"/>
          </p:cNvSpPr>
          <p:nvPr/>
        </p:nvSpPr>
        <p:spPr bwMode="auto">
          <a:xfrm>
            <a:off x="1992314" y="981075"/>
            <a:ext cx="7488237" cy="1511300"/>
          </a:xfrm>
          <a:prstGeom prst="rect">
            <a:avLst/>
          </a:prstGeom>
        </p:spPr>
        <p:txBody>
          <a:bodyPr wrap="none" fromWordArt="1">
            <a:prstTxWarp prst="textPlain">
              <a:avLst>
                <a:gd name="adj" fmla="val 50000"/>
              </a:avLst>
            </a:prstTxWarp>
          </a:bodyPr>
          <a:lstStyle/>
          <a:p>
            <a:pPr algn="ctr"/>
            <a:r>
              <a:rPr lang="vi-VN" sz="3600" b="1" kern="10" dirty="0">
                <a:ln w="28575">
                  <a:solidFill>
                    <a:srgbClr val="002060"/>
                  </a:solidFill>
                  <a:round/>
                  <a:headEnd/>
                  <a:tailEnd/>
                </a:ln>
                <a:solidFill>
                  <a:srgbClr val="FF0000"/>
                </a:solidFill>
                <a:effectLst>
                  <a:outerShdw dist="35921" dir="2700000" sy="50000" kx="2115830" algn="bl" rotWithShape="0">
                    <a:srgbClr val="C0C0C0">
                      <a:alpha val="80000"/>
                    </a:srgbClr>
                  </a:outerShdw>
                </a:effectLst>
              </a:rPr>
              <a:t>SAFETY PRECAUTIONS</a:t>
            </a:r>
          </a:p>
        </p:txBody>
      </p:sp>
      <p:sp>
        <p:nvSpPr>
          <p:cNvPr id="48134" name="WordArt 6"/>
          <p:cNvSpPr>
            <a:spLocks noChangeArrowheads="1" noChangeShapeType="1" noTextEdit="1"/>
          </p:cNvSpPr>
          <p:nvPr/>
        </p:nvSpPr>
        <p:spPr bwMode="auto">
          <a:xfrm>
            <a:off x="2604294" y="3034366"/>
            <a:ext cx="6264275" cy="15113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vi-VN" sz="3600" b="1" kern="10" dirty="0">
                <a:ln w="9525">
                  <a:round/>
                  <a:headEnd/>
                  <a:tailEnd/>
                </a:ln>
                <a:solidFill>
                  <a:srgbClr val="FFFF00"/>
                </a:solidFill>
              </a:rPr>
              <a:t>in the home</a:t>
            </a:r>
          </a:p>
        </p:txBody>
      </p:sp>
    </p:spTree>
    <p:extLst>
      <p:ext uri="{BB962C8B-B14F-4D97-AF65-F5344CB8AC3E}">
        <p14:creationId xmlns:p14="http://schemas.microsoft.com/office/powerpoint/2010/main" val="371186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ircle(in)">
                                      <p:cBhvr>
                                        <p:cTn id="7" dur="2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strips(downLeft)">
                                      <p:cBhvr>
                                        <p:cTn id="12"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WordArt 5"/>
          <p:cNvSpPr>
            <a:spLocks noChangeArrowheads="1" noChangeShapeType="1" noTextEdit="1"/>
          </p:cNvSpPr>
          <p:nvPr/>
        </p:nvSpPr>
        <p:spPr bwMode="auto">
          <a:xfrm rot="5400000">
            <a:off x="-2024856" y="3044687"/>
            <a:ext cx="5928754" cy="729689"/>
          </a:xfrm>
          <a:prstGeom prst="rect">
            <a:avLst/>
          </a:prstGeom>
        </p:spPr>
        <p:txBody>
          <a:bodyPr vert="wordArtVert" wrap="none" fromWordArt="1">
            <a:prstTxWarp prst="textPlain">
              <a:avLst>
                <a:gd name="adj" fmla="val 50000"/>
              </a:avLst>
            </a:prstTxWarp>
          </a:bodyPr>
          <a:lstStyle/>
          <a:p>
            <a:pPr algn="ctr" fontAlgn="auto"/>
            <a:r>
              <a:rPr lang="vi-VN" sz="3600" b="1" kern="10" dirty="0">
                <a:ln w="12700">
                  <a:solidFill>
                    <a:srgbClr val="C4B596"/>
                  </a:solidFill>
                  <a:round/>
                  <a:headEnd/>
                  <a:tailEnd/>
                </a:ln>
                <a:solidFill>
                  <a:srgbClr val="0000FF"/>
                </a:solidFill>
                <a:effectLst>
                  <a:outerShdw dist="53882" dir="2700000" algn="ctr" rotWithShape="0">
                    <a:srgbClr val="CBCBCB">
                      <a:alpha val="80000"/>
                    </a:srgbClr>
                  </a:outerShdw>
                </a:effectLst>
              </a:rPr>
              <a:t>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502" y="848688"/>
            <a:ext cx="8142788" cy="4691499"/>
          </a:xfrm>
          <a:prstGeom prst="rect">
            <a:avLst/>
          </a:prstGeom>
        </p:spPr>
      </p:pic>
    </p:spTree>
    <p:extLst>
      <p:ext uri="{BB962C8B-B14F-4D97-AF65-F5344CB8AC3E}">
        <p14:creationId xmlns:p14="http://schemas.microsoft.com/office/powerpoint/2010/main" val="1746932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29871" y="94130"/>
            <a:ext cx="9144000" cy="836613"/>
          </a:xfrm>
        </p:spPr>
        <p:style>
          <a:lnRef idx="3">
            <a:schemeClr val="lt1"/>
          </a:lnRef>
          <a:fillRef idx="1">
            <a:schemeClr val="accent4"/>
          </a:fillRef>
          <a:effectRef idx="1">
            <a:schemeClr val="accent4"/>
          </a:effectRef>
          <a:fontRef idx="minor">
            <a:schemeClr val="lt1"/>
          </a:fontRef>
        </p:style>
        <p:txBody>
          <a:bodyPr/>
          <a:lstStyle/>
          <a:p>
            <a:pPr algn="ctr"/>
            <a:r>
              <a:rPr lang="en-US" altLang="vi-VN" b="1" dirty="0">
                <a:solidFill>
                  <a:schemeClr val="tx1"/>
                </a:solidFill>
              </a:rPr>
              <a:t>True/ false statements prediction</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93" y="1467040"/>
            <a:ext cx="9871637" cy="4862511"/>
          </a:xfrm>
          <a:prstGeom prst="rect">
            <a:avLst/>
          </a:prstGeom>
          <a:noFill/>
          <a:extLst>
            <a:ext uri="{909E8E84-426E-40DD-AFC4-6F175D3DCCD1}">
              <a14:hiddenFill xmlns:a14="http://schemas.microsoft.com/office/drawing/2010/main">
                <a:solidFill>
                  <a:srgbClr val="FFFFFF"/>
                </a:solidFill>
              </a14:hiddenFill>
            </a:ext>
          </a:extLst>
        </p:spPr>
      </p:pic>
      <p:sp>
        <p:nvSpPr>
          <p:cNvPr id="5127" name="Text Box 7"/>
          <p:cNvSpPr txBox="1">
            <a:spLocks noChangeArrowheads="1"/>
          </p:cNvSpPr>
          <p:nvPr/>
        </p:nvSpPr>
        <p:spPr bwMode="auto">
          <a:xfrm>
            <a:off x="1429871" y="930743"/>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3400" b="1" dirty="0">
                <a:solidFill>
                  <a:srgbClr val="00B0F0"/>
                </a:solidFill>
              </a:rPr>
              <a:t>SAFETY PRECAUTION IN THE HOME</a:t>
            </a:r>
            <a:endParaRPr lang="vi-VN" altLang="vi-VN" sz="3400" b="1" dirty="0">
              <a:solidFill>
                <a:srgbClr val="00B0F0"/>
              </a:solidFill>
            </a:endParaRPr>
          </a:p>
        </p:txBody>
      </p:sp>
    </p:spTree>
    <p:extLst>
      <p:ext uri="{BB962C8B-B14F-4D97-AF65-F5344CB8AC3E}">
        <p14:creationId xmlns:p14="http://schemas.microsoft.com/office/powerpoint/2010/main" val="389405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circle(in)">
                                      <p:cBhvr>
                                        <p:cTn id="12" dur="2000"/>
                                        <p:tgtEl>
                                          <p:spTgt spid="5127"/>
                                        </p:tgtEl>
                                      </p:cBhvr>
                                    </p:animEffect>
                                  </p:childTnLst>
                                </p:cTn>
                              </p:par>
                              <p:par>
                                <p:cTn id="13" presetID="6" presetClass="entr" presetSubtype="16"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circle(in)">
                                      <p:cBhvr>
                                        <p:cTn id="15"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18" y="282388"/>
            <a:ext cx="10747094" cy="624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54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1" y="152401"/>
            <a:ext cx="7885113" cy="828675"/>
          </a:xfrm>
        </p:spPr>
        <p:style>
          <a:lnRef idx="1">
            <a:schemeClr val="accent4"/>
          </a:lnRef>
          <a:fillRef idx="3">
            <a:schemeClr val="accent4"/>
          </a:fillRef>
          <a:effectRef idx="2">
            <a:schemeClr val="accent4"/>
          </a:effectRef>
          <a:fontRef idx="minor">
            <a:schemeClr val="lt1"/>
          </a:fontRef>
        </p:style>
        <p:txBody>
          <a:bodyPr/>
          <a:lstStyle/>
          <a:p>
            <a:pPr algn="ctr"/>
            <a:r>
              <a:rPr lang="en-US" altLang="vi-VN" b="1" dirty="0">
                <a:solidFill>
                  <a:schemeClr val="tx1"/>
                </a:solidFill>
              </a:rPr>
              <a:t>READING AND </a:t>
            </a:r>
            <a:r>
              <a:rPr lang="en-US" altLang="vi-VN" b="1" dirty="0" smtClean="0">
                <a:solidFill>
                  <a:schemeClr val="tx1"/>
                </a:solidFill>
              </a:rPr>
              <a:t>CHECKING</a:t>
            </a:r>
            <a:endParaRPr lang="en-US" altLang="vi-VN" b="1" dirty="0">
              <a:solidFill>
                <a:schemeClr val="tx1"/>
              </a:solidFill>
            </a:endParaRPr>
          </a:p>
        </p:txBody>
      </p:sp>
      <p:sp>
        <p:nvSpPr>
          <p:cNvPr id="73731" name="Rectangle 3"/>
          <p:cNvSpPr>
            <a:spLocks noGrp="1" noChangeArrowheads="1"/>
          </p:cNvSpPr>
          <p:nvPr>
            <p:ph type="body" idx="1"/>
          </p:nvPr>
        </p:nvSpPr>
        <p:spPr>
          <a:xfrm>
            <a:off x="394446" y="1128993"/>
            <a:ext cx="11371729" cy="5543550"/>
          </a:xfrm>
        </p:spPr>
        <p:txBody>
          <a:bodyPr/>
          <a:lstStyle/>
          <a:p>
            <a:pPr marL="609600" indent="-609600">
              <a:buFontTx/>
              <a:buAutoNum type="arabicPeriod"/>
            </a:pPr>
            <a:r>
              <a:rPr lang="en-US" altLang="vi-VN" b="1" dirty="0">
                <a:solidFill>
                  <a:srgbClr val="0070C0"/>
                </a:solidFill>
              </a:rPr>
              <a:t>It is safe to leave medicine around the house.</a:t>
            </a:r>
          </a:p>
          <a:p>
            <a:pPr marL="609600" indent="-609600">
              <a:buNone/>
            </a:pPr>
            <a:r>
              <a:rPr lang="en-US" altLang="vi-VN" b="1" dirty="0">
                <a:solidFill>
                  <a:srgbClr val="0000FF"/>
                </a:solidFill>
              </a:rPr>
              <a:t>	</a:t>
            </a:r>
            <a:r>
              <a:rPr lang="en-US" altLang="vi-VN" b="1" dirty="0" smtClean="0">
                <a:solidFill>
                  <a:srgbClr val="FF0000"/>
                </a:solidFill>
              </a:rPr>
              <a:t>False </a:t>
            </a:r>
            <a:r>
              <a:rPr lang="en-US" altLang="vi-VN" b="1" dirty="0" smtClean="0">
                <a:solidFill>
                  <a:srgbClr val="0000FF"/>
                </a:solidFill>
              </a:rPr>
              <a:t> </a:t>
            </a:r>
            <a:r>
              <a:rPr lang="en-US" altLang="vi-VN" b="1" dirty="0">
                <a:solidFill>
                  <a:srgbClr val="FF0000"/>
                </a:solidFill>
                <a:sym typeface="Wingdings" panose="05000000000000000000" pitchFamily="2" charset="2"/>
              </a:rPr>
              <a:t> </a:t>
            </a:r>
            <a:r>
              <a:rPr lang="en-US" altLang="vi-VN" b="1" dirty="0" smtClean="0">
                <a:solidFill>
                  <a:srgbClr val="FF0000"/>
                </a:solidFill>
                <a:sym typeface="Wingdings" panose="05000000000000000000" pitchFamily="2" charset="2"/>
              </a:rPr>
              <a:t>                                 </a:t>
            </a:r>
            <a:endParaRPr lang="en-US" altLang="vi-VN" b="1" dirty="0">
              <a:solidFill>
                <a:srgbClr val="FF0000"/>
              </a:solidFill>
            </a:endParaRPr>
          </a:p>
          <a:p>
            <a:pPr marL="609600" indent="-609600">
              <a:buAutoNum type="arabicPeriod" startAt="2"/>
            </a:pPr>
            <a:r>
              <a:rPr lang="en-US" altLang="vi-VN" b="1" dirty="0" smtClean="0">
                <a:solidFill>
                  <a:srgbClr val="0070C0"/>
                </a:solidFill>
              </a:rPr>
              <a:t>Drugs </a:t>
            </a:r>
            <a:r>
              <a:rPr lang="en-US" altLang="vi-VN" b="1" dirty="0">
                <a:solidFill>
                  <a:srgbClr val="0070C0"/>
                </a:solidFill>
              </a:rPr>
              <a:t>can look like candy</a:t>
            </a:r>
            <a:r>
              <a:rPr lang="en-US" altLang="vi-VN" b="1" dirty="0" smtClean="0">
                <a:solidFill>
                  <a:srgbClr val="0070C0"/>
                </a:solidFill>
              </a:rPr>
              <a:t>. </a:t>
            </a:r>
          </a:p>
          <a:p>
            <a:pPr marL="0" indent="0">
              <a:buNone/>
            </a:pPr>
            <a:r>
              <a:rPr lang="en-US" altLang="vi-VN" b="1" dirty="0" smtClean="0">
                <a:solidFill>
                  <a:srgbClr val="0070C0"/>
                </a:solidFill>
              </a:rPr>
              <a:t>3.   </a:t>
            </a:r>
            <a:r>
              <a:rPr lang="en-US" altLang="vi-VN" b="1" dirty="0">
                <a:solidFill>
                  <a:srgbClr val="0070C0"/>
                </a:solidFill>
              </a:rPr>
              <a:t>A kitchen is suitable place to play.</a:t>
            </a:r>
          </a:p>
          <a:p>
            <a:pPr marL="609600" indent="-609600">
              <a:buNone/>
            </a:pPr>
            <a:r>
              <a:rPr lang="en-US" altLang="vi-VN" b="1" dirty="0">
                <a:solidFill>
                  <a:srgbClr val="0070C0"/>
                </a:solidFill>
              </a:rPr>
              <a:t>	</a:t>
            </a:r>
            <a:r>
              <a:rPr lang="en-US" altLang="vi-VN" b="1" dirty="0" smtClean="0">
                <a:solidFill>
                  <a:srgbClr val="FF0000"/>
                </a:solidFill>
              </a:rPr>
              <a:t>False </a:t>
            </a:r>
            <a:r>
              <a:rPr lang="en-US" altLang="vi-VN" b="1" dirty="0" smtClean="0">
                <a:solidFill>
                  <a:srgbClr val="FF0000"/>
                </a:solidFill>
                <a:sym typeface="Wingdings" panose="05000000000000000000" pitchFamily="2" charset="2"/>
              </a:rPr>
              <a:t>    </a:t>
            </a:r>
          </a:p>
          <a:p>
            <a:pPr marL="609600" indent="-609600">
              <a:buNone/>
            </a:pPr>
            <a:r>
              <a:rPr lang="en-US" altLang="vi-VN" b="1" dirty="0" smtClean="0">
                <a:solidFill>
                  <a:srgbClr val="0070C0"/>
                </a:solidFill>
              </a:rPr>
              <a:t>4</a:t>
            </a:r>
            <a:r>
              <a:rPr lang="en-US" altLang="vi-VN" b="1" dirty="0">
                <a:solidFill>
                  <a:srgbClr val="0070C0"/>
                </a:solidFill>
              </a:rPr>
              <a:t>.  Playing with one match cannot start a fire.</a:t>
            </a:r>
          </a:p>
          <a:p>
            <a:pPr marL="609600" indent="-609600">
              <a:buNone/>
            </a:pPr>
            <a:r>
              <a:rPr lang="en-US" altLang="vi-VN" b="1" dirty="0">
                <a:solidFill>
                  <a:srgbClr val="0070C0"/>
                </a:solidFill>
              </a:rPr>
              <a:t>	</a:t>
            </a:r>
            <a:r>
              <a:rPr lang="en-US" altLang="vi-VN" b="1" dirty="0" smtClean="0">
                <a:solidFill>
                  <a:srgbClr val="FF0000"/>
                </a:solidFill>
              </a:rPr>
              <a:t>False </a:t>
            </a:r>
            <a:r>
              <a:rPr lang="en-US" altLang="vi-VN" b="1" dirty="0">
                <a:solidFill>
                  <a:srgbClr val="FF0000"/>
                </a:solidFill>
                <a:sym typeface="Wingdings" panose="05000000000000000000" pitchFamily="2" charset="2"/>
              </a:rPr>
              <a:t> </a:t>
            </a:r>
            <a:r>
              <a:rPr lang="en-US" altLang="vi-VN" b="1" dirty="0" smtClean="0">
                <a:solidFill>
                  <a:srgbClr val="FF0000"/>
                </a:solidFill>
                <a:sym typeface="Wingdings" panose="05000000000000000000" pitchFamily="2" charset="2"/>
              </a:rPr>
              <a:t>                         </a:t>
            </a:r>
            <a:endParaRPr lang="en-US" altLang="vi-VN" b="1" dirty="0">
              <a:solidFill>
                <a:srgbClr val="FF0000"/>
              </a:solidFill>
            </a:endParaRPr>
          </a:p>
          <a:p>
            <a:pPr marL="609600" indent="-609600">
              <a:buNone/>
            </a:pPr>
            <a:r>
              <a:rPr lang="en-US" altLang="vi-VN" b="1" dirty="0">
                <a:solidFill>
                  <a:srgbClr val="0070C0"/>
                </a:solidFill>
              </a:rPr>
              <a:t>5.  Putting a knife into an electrical socket is dangerous</a:t>
            </a:r>
            <a:r>
              <a:rPr lang="en-US" altLang="vi-VN" b="1" dirty="0" smtClean="0">
                <a:solidFill>
                  <a:srgbClr val="0070C0"/>
                </a:solidFill>
              </a:rPr>
              <a:t>.</a:t>
            </a:r>
            <a:r>
              <a:rPr lang="en-US" altLang="vi-VN" b="1" dirty="0">
                <a:solidFill>
                  <a:srgbClr val="FF0000"/>
                </a:solidFill>
              </a:rPr>
              <a:t> </a:t>
            </a:r>
            <a:endParaRPr lang="en-US" altLang="vi-VN" b="1" dirty="0">
              <a:solidFill>
                <a:srgbClr val="0070C0"/>
              </a:solidFill>
            </a:endParaRPr>
          </a:p>
          <a:p>
            <a:pPr marL="609600" indent="-609600">
              <a:buNone/>
            </a:pPr>
            <a:r>
              <a:rPr lang="en-US" altLang="vi-VN" b="1" dirty="0">
                <a:solidFill>
                  <a:srgbClr val="0070C0"/>
                </a:solidFill>
              </a:rPr>
              <a:t>6.  Young children do not understand that </a:t>
            </a:r>
            <a:r>
              <a:rPr lang="en-US" altLang="vi-VN" b="1" dirty="0" smtClean="0">
                <a:solidFill>
                  <a:srgbClr val="0070C0"/>
                </a:solidFill>
              </a:rPr>
              <a:t>many </a:t>
            </a:r>
            <a:r>
              <a:rPr lang="en-US" altLang="vi-VN" b="1" dirty="0">
                <a:solidFill>
                  <a:srgbClr val="0070C0"/>
                </a:solidFill>
              </a:rPr>
              <a:t>house hold objects </a:t>
            </a:r>
            <a:r>
              <a:rPr lang="en-US" altLang="vi-VN" b="1" dirty="0" smtClean="0">
                <a:solidFill>
                  <a:srgbClr val="0070C0"/>
                </a:solidFill>
              </a:rPr>
              <a:t>are dangerous. </a:t>
            </a:r>
            <a:endParaRPr lang="en-US" altLang="vi-VN" b="1" dirty="0">
              <a:solidFill>
                <a:srgbClr val="FF0000"/>
              </a:solidFill>
            </a:endParaRPr>
          </a:p>
          <a:p>
            <a:pPr marL="609600" indent="-609600">
              <a:buNone/>
            </a:pPr>
            <a:endParaRPr lang="en-US" altLang="vi-VN" b="1" dirty="0">
              <a:solidFill>
                <a:srgbClr val="0070C0"/>
              </a:solidFill>
            </a:endParaRPr>
          </a:p>
        </p:txBody>
      </p:sp>
      <p:cxnSp>
        <p:nvCxnSpPr>
          <p:cNvPr id="3" name="Straight Connector 2"/>
          <p:cNvCxnSpPr/>
          <p:nvPr/>
        </p:nvCxnSpPr>
        <p:spPr>
          <a:xfrm>
            <a:off x="5056094" y="1573306"/>
            <a:ext cx="2672344" cy="236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808194" y="3077308"/>
            <a:ext cx="1104383" cy="175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429771" y="4117978"/>
            <a:ext cx="1118174" cy="1226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0736" y="2097462"/>
            <a:ext cx="954741" cy="523220"/>
          </a:xfrm>
          <a:prstGeom prst="rect">
            <a:avLst/>
          </a:prstGeom>
          <a:noFill/>
        </p:spPr>
        <p:txBody>
          <a:bodyPr wrap="square" rtlCol="0">
            <a:spAutoFit/>
          </a:bodyPr>
          <a:lstStyle/>
          <a:p>
            <a:r>
              <a:rPr lang="en-US" sz="2800" b="1" dirty="0" smtClean="0">
                <a:solidFill>
                  <a:srgbClr val="FF0000"/>
                </a:solidFill>
              </a:rPr>
              <a:t>True</a:t>
            </a:r>
            <a:endParaRPr lang="vi-VN" sz="2800" b="1" dirty="0">
              <a:solidFill>
                <a:srgbClr val="FF0000"/>
              </a:solidFill>
            </a:endParaRPr>
          </a:p>
        </p:txBody>
      </p:sp>
      <p:sp>
        <p:nvSpPr>
          <p:cNvPr id="12" name="TextBox 11"/>
          <p:cNvSpPr txBox="1"/>
          <p:nvPr/>
        </p:nvSpPr>
        <p:spPr>
          <a:xfrm>
            <a:off x="8771448" y="4652231"/>
            <a:ext cx="954741" cy="523220"/>
          </a:xfrm>
          <a:prstGeom prst="rect">
            <a:avLst/>
          </a:prstGeom>
          <a:noFill/>
        </p:spPr>
        <p:txBody>
          <a:bodyPr wrap="square" rtlCol="0">
            <a:spAutoFit/>
          </a:bodyPr>
          <a:lstStyle/>
          <a:p>
            <a:r>
              <a:rPr lang="en-US" sz="2800" b="1" dirty="0" smtClean="0">
                <a:solidFill>
                  <a:srgbClr val="FF0000"/>
                </a:solidFill>
              </a:rPr>
              <a:t>True</a:t>
            </a:r>
            <a:endParaRPr lang="vi-VN" sz="2800" b="1" dirty="0">
              <a:solidFill>
                <a:srgbClr val="FF0000"/>
              </a:solidFill>
            </a:endParaRPr>
          </a:p>
        </p:txBody>
      </p:sp>
      <p:sp>
        <p:nvSpPr>
          <p:cNvPr id="13" name="TextBox 12"/>
          <p:cNvSpPr txBox="1"/>
          <p:nvPr/>
        </p:nvSpPr>
        <p:spPr>
          <a:xfrm>
            <a:off x="2808194" y="5552666"/>
            <a:ext cx="954741" cy="523220"/>
          </a:xfrm>
          <a:prstGeom prst="rect">
            <a:avLst/>
          </a:prstGeom>
          <a:noFill/>
        </p:spPr>
        <p:txBody>
          <a:bodyPr wrap="square" rtlCol="0">
            <a:spAutoFit/>
          </a:bodyPr>
          <a:lstStyle/>
          <a:p>
            <a:r>
              <a:rPr lang="en-US" sz="2800" b="1" dirty="0" smtClean="0">
                <a:solidFill>
                  <a:srgbClr val="FF0000"/>
                </a:solidFill>
              </a:rPr>
              <a:t>True</a:t>
            </a:r>
            <a:endParaRPr lang="vi-VN" sz="2800" b="1" dirty="0">
              <a:solidFill>
                <a:srgbClr val="FF0000"/>
              </a:solidFill>
            </a:endParaRPr>
          </a:p>
        </p:txBody>
      </p:sp>
      <p:sp>
        <p:nvSpPr>
          <p:cNvPr id="10" name="Rectangle 9"/>
          <p:cNvSpPr/>
          <p:nvPr/>
        </p:nvSpPr>
        <p:spPr>
          <a:xfrm>
            <a:off x="4908738" y="1599781"/>
            <a:ext cx="3011017" cy="523220"/>
          </a:xfrm>
          <a:prstGeom prst="rect">
            <a:avLst/>
          </a:prstGeom>
        </p:spPr>
        <p:txBody>
          <a:bodyPr wrap="none">
            <a:spAutoFit/>
          </a:bodyPr>
          <a:lstStyle/>
          <a:p>
            <a:r>
              <a:rPr lang="en-US" altLang="vi-VN" sz="2800" b="1" dirty="0">
                <a:solidFill>
                  <a:srgbClr val="FF0000"/>
                </a:solidFill>
                <a:sym typeface="Wingdings" panose="05000000000000000000" pitchFamily="2" charset="2"/>
              </a:rPr>
              <a:t>in locked cupboard</a:t>
            </a:r>
            <a:endParaRPr lang="en-US" sz="2800" dirty="0"/>
          </a:p>
        </p:txBody>
      </p:sp>
      <p:sp>
        <p:nvSpPr>
          <p:cNvPr id="15" name="Rectangle 14"/>
          <p:cNvSpPr/>
          <p:nvPr/>
        </p:nvSpPr>
        <p:spPr>
          <a:xfrm>
            <a:off x="2554455" y="3077308"/>
            <a:ext cx="1745799" cy="523220"/>
          </a:xfrm>
          <a:prstGeom prst="rect">
            <a:avLst/>
          </a:prstGeom>
        </p:spPr>
        <p:txBody>
          <a:bodyPr wrap="none">
            <a:spAutoFit/>
          </a:bodyPr>
          <a:lstStyle/>
          <a:p>
            <a:pPr marL="609600" indent="-609600">
              <a:buNone/>
            </a:pPr>
            <a:r>
              <a:rPr lang="en-US" altLang="vi-VN" sz="2800" b="1" dirty="0">
                <a:solidFill>
                  <a:srgbClr val="FF0000"/>
                </a:solidFill>
                <a:sym typeface="Wingdings" panose="05000000000000000000" pitchFamily="2" charset="2"/>
              </a:rPr>
              <a:t>dangerous</a:t>
            </a:r>
            <a:endParaRPr lang="en-US" altLang="vi-VN" sz="2800" b="1" dirty="0">
              <a:solidFill>
                <a:srgbClr val="FF0000"/>
              </a:solidFill>
            </a:endParaRPr>
          </a:p>
        </p:txBody>
      </p:sp>
      <p:sp>
        <p:nvSpPr>
          <p:cNvPr id="18" name="Rectangle 17"/>
          <p:cNvSpPr/>
          <p:nvPr/>
        </p:nvSpPr>
        <p:spPr>
          <a:xfrm>
            <a:off x="4637095" y="4130240"/>
            <a:ext cx="703526" cy="523220"/>
          </a:xfrm>
          <a:prstGeom prst="rect">
            <a:avLst/>
          </a:prstGeom>
        </p:spPr>
        <p:txBody>
          <a:bodyPr wrap="none">
            <a:spAutoFit/>
          </a:bodyPr>
          <a:lstStyle/>
          <a:p>
            <a:pPr marL="609600" indent="-609600">
              <a:buNone/>
            </a:pPr>
            <a:r>
              <a:rPr lang="en-US" altLang="vi-VN" sz="2800" b="1" dirty="0" smtClean="0">
                <a:solidFill>
                  <a:srgbClr val="FF0000"/>
                </a:solidFill>
                <a:sym typeface="Wingdings" panose="05000000000000000000" pitchFamily="2" charset="2"/>
              </a:rPr>
              <a:t>can</a:t>
            </a:r>
            <a:endParaRPr lang="en-US" altLang="vi-VN" sz="2800" b="1" dirty="0">
              <a:solidFill>
                <a:srgbClr val="FF0000"/>
              </a:solidFill>
            </a:endParaRPr>
          </a:p>
        </p:txBody>
      </p:sp>
    </p:spTree>
    <p:extLst>
      <p:ext uri="{BB962C8B-B14F-4D97-AF65-F5344CB8AC3E}">
        <p14:creationId xmlns:p14="http://schemas.microsoft.com/office/powerpoint/2010/main" val="4072096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500"/>
                                        <p:tgtEl>
                                          <p:spTgt spid="73730"/>
                                        </p:tgtEl>
                                      </p:cBhvr>
                                    </p:animEffect>
                                    <p:anim calcmode="lin" valueType="num">
                                      <p:cBhvr>
                                        <p:cTn id="8" dur="500" fill="hold"/>
                                        <p:tgtEl>
                                          <p:spTgt spid="73730"/>
                                        </p:tgtEl>
                                        <p:attrNameLst>
                                          <p:attrName>ppt_x</p:attrName>
                                        </p:attrNameLst>
                                      </p:cBhvr>
                                      <p:tavLst>
                                        <p:tav tm="0">
                                          <p:val>
                                            <p:strVal val="#ppt_x"/>
                                          </p:val>
                                        </p:tav>
                                        <p:tav tm="100000">
                                          <p:val>
                                            <p:strVal val="#ppt_x"/>
                                          </p:val>
                                        </p:tav>
                                      </p:tavLst>
                                    </p:anim>
                                    <p:anim calcmode="lin" valueType="num">
                                      <p:cBhvr>
                                        <p:cTn id="9" dur="500" fill="hold"/>
                                        <p:tgtEl>
                                          <p:spTgt spid="737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731">
                                            <p:txEl>
                                              <p:pRg st="0" end="0"/>
                                            </p:txEl>
                                          </p:spTgt>
                                        </p:tgtEl>
                                        <p:attrNameLst>
                                          <p:attrName>style.visibility</p:attrName>
                                        </p:attrNameLst>
                                      </p:cBhvr>
                                      <p:to>
                                        <p:strVal val="visible"/>
                                      </p:to>
                                    </p:set>
                                    <p:animEffect transition="in" filter="fade">
                                      <p:cBhvr>
                                        <p:cTn id="14" dur="500"/>
                                        <p:tgtEl>
                                          <p:spTgt spid="73731">
                                            <p:txEl>
                                              <p:pRg st="0" end="0"/>
                                            </p:txEl>
                                          </p:spTgt>
                                        </p:tgtEl>
                                      </p:cBhvr>
                                    </p:animEffect>
                                    <p:anim calcmode="lin" valueType="num">
                                      <p:cBhvr>
                                        <p:cTn id="15"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3731">
                                            <p:txEl>
                                              <p:pRg st="1" end="1"/>
                                            </p:txEl>
                                          </p:spTgt>
                                        </p:tgtEl>
                                        <p:attrNameLst>
                                          <p:attrName>style.visibility</p:attrName>
                                        </p:attrNameLst>
                                      </p:cBhvr>
                                      <p:to>
                                        <p:strVal val="visible"/>
                                      </p:to>
                                    </p:set>
                                    <p:animEffect transition="in" filter="fade">
                                      <p:cBhvr>
                                        <p:cTn id="21" dur="500"/>
                                        <p:tgtEl>
                                          <p:spTgt spid="73731">
                                            <p:txEl>
                                              <p:pRg st="1" end="1"/>
                                            </p:txEl>
                                          </p:spTgt>
                                        </p:tgtEl>
                                      </p:cBhvr>
                                    </p:animEffect>
                                    <p:anim calcmode="lin" valueType="num">
                                      <p:cBhvr>
                                        <p:cTn id="22"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37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3731">
                                            <p:txEl>
                                              <p:pRg st="2" end="2"/>
                                            </p:txEl>
                                          </p:spTgt>
                                        </p:tgtEl>
                                        <p:attrNameLst>
                                          <p:attrName>style.visibility</p:attrName>
                                        </p:attrNameLst>
                                      </p:cBhvr>
                                      <p:to>
                                        <p:strVal val="visible"/>
                                      </p:to>
                                    </p:set>
                                    <p:animEffect transition="in" filter="fade">
                                      <p:cBhvr>
                                        <p:cTn id="40" dur="500"/>
                                        <p:tgtEl>
                                          <p:spTgt spid="73731">
                                            <p:txEl>
                                              <p:pRg st="2" end="2"/>
                                            </p:txEl>
                                          </p:spTgt>
                                        </p:tgtEl>
                                      </p:cBhvr>
                                    </p:animEffect>
                                    <p:anim calcmode="lin" valueType="num">
                                      <p:cBhvr>
                                        <p:cTn id="41"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3731">
                                            <p:txEl>
                                              <p:pRg st="3" end="3"/>
                                            </p:txEl>
                                          </p:spTgt>
                                        </p:tgtEl>
                                        <p:attrNameLst>
                                          <p:attrName>style.visibility</p:attrName>
                                        </p:attrNameLst>
                                      </p:cBhvr>
                                      <p:to>
                                        <p:strVal val="visible"/>
                                      </p:to>
                                    </p:set>
                                    <p:animEffect transition="in" filter="fade">
                                      <p:cBhvr>
                                        <p:cTn id="54" dur="500"/>
                                        <p:tgtEl>
                                          <p:spTgt spid="73731">
                                            <p:txEl>
                                              <p:pRg st="3" end="3"/>
                                            </p:txEl>
                                          </p:spTgt>
                                        </p:tgtEl>
                                      </p:cBhvr>
                                    </p:animEffect>
                                    <p:anim calcmode="lin" valueType="num">
                                      <p:cBhvr>
                                        <p:cTn id="55" dur="5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56" dur="500" fill="hold"/>
                                        <p:tgtEl>
                                          <p:spTgt spid="737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3731">
                                            <p:txEl>
                                              <p:pRg st="4" end="4"/>
                                            </p:txEl>
                                          </p:spTgt>
                                        </p:tgtEl>
                                        <p:attrNameLst>
                                          <p:attrName>style.visibility</p:attrName>
                                        </p:attrNameLst>
                                      </p:cBhvr>
                                      <p:to>
                                        <p:strVal val="visible"/>
                                      </p:to>
                                    </p:set>
                                    <p:animEffect transition="in" filter="fade">
                                      <p:cBhvr>
                                        <p:cTn id="61" dur="500"/>
                                        <p:tgtEl>
                                          <p:spTgt spid="73731">
                                            <p:txEl>
                                              <p:pRg st="4" end="4"/>
                                            </p:txEl>
                                          </p:spTgt>
                                        </p:tgtEl>
                                      </p:cBhvr>
                                    </p:animEffect>
                                    <p:anim calcmode="lin" valueType="num">
                                      <p:cBhvr>
                                        <p:cTn id="62"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63" dur="5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anim calcmode="lin" valueType="num">
                                      <p:cBhvr>
                                        <p:cTn id="69" dur="500" fill="hold"/>
                                        <p:tgtEl>
                                          <p:spTgt spid="6"/>
                                        </p:tgtEl>
                                        <p:attrNameLst>
                                          <p:attrName>ppt_x</p:attrName>
                                        </p:attrNameLst>
                                      </p:cBhvr>
                                      <p:tavLst>
                                        <p:tav tm="0">
                                          <p:val>
                                            <p:strVal val="#ppt_x"/>
                                          </p:val>
                                        </p:tav>
                                        <p:tav tm="100000">
                                          <p:val>
                                            <p:strVal val="#ppt_x"/>
                                          </p:val>
                                        </p:tav>
                                      </p:tavLst>
                                    </p:anim>
                                    <p:anim calcmode="lin" valueType="num">
                                      <p:cBhvr>
                                        <p:cTn id="7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73731">
                                            <p:txEl>
                                              <p:pRg st="5" end="5"/>
                                            </p:txEl>
                                          </p:spTgt>
                                        </p:tgtEl>
                                        <p:attrNameLst>
                                          <p:attrName>style.visibility</p:attrName>
                                        </p:attrNameLst>
                                      </p:cBhvr>
                                      <p:to>
                                        <p:strVal val="visible"/>
                                      </p:to>
                                    </p:set>
                                    <p:animEffect transition="in" filter="fade">
                                      <p:cBhvr>
                                        <p:cTn id="80" dur="500"/>
                                        <p:tgtEl>
                                          <p:spTgt spid="73731">
                                            <p:txEl>
                                              <p:pRg st="5" end="5"/>
                                            </p:txEl>
                                          </p:spTgt>
                                        </p:tgtEl>
                                      </p:cBhvr>
                                    </p:animEffect>
                                    <p:anim calcmode="lin" valueType="num">
                                      <p:cBhvr>
                                        <p:cTn id="81"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p:cTn id="82" dur="500" fill="hold"/>
                                        <p:tgtEl>
                                          <p:spTgt spid="737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73731">
                                            <p:txEl>
                                              <p:pRg st="6" end="6"/>
                                            </p:txEl>
                                          </p:spTgt>
                                        </p:tgtEl>
                                        <p:attrNameLst>
                                          <p:attrName>style.visibility</p:attrName>
                                        </p:attrNameLst>
                                      </p:cBhvr>
                                      <p:to>
                                        <p:strVal val="visible"/>
                                      </p:to>
                                    </p:set>
                                    <p:animEffect transition="in" filter="fade">
                                      <p:cBhvr>
                                        <p:cTn id="87" dur="500"/>
                                        <p:tgtEl>
                                          <p:spTgt spid="73731">
                                            <p:txEl>
                                              <p:pRg st="6" end="6"/>
                                            </p:txEl>
                                          </p:spTgt>
                                        </p:tgtEl>
                                      </p:cBhvr>
                                    </p:animEffect>
                                    <p:anim calcmode="lin" valueType="num">
                                      <p:cBhvr>
                                        <p:cTn id="88"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p:cTn id="89" dur="500" fill="hold"/>
                                        <p:tgtEl>
                                          <p:spTgt spid="737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500"/>
                                        <p:tgtEl>
                                          <p:spTgt spid="8"/>
                                        </p:tgtEl>
                                      </p:cBhvr>
                                    </p:animEffect>
                                    <p:anim calcmode="lin" valueType="num">
                                      <p:cBhvr>
                                        <p:cTn id="95" dur="500" fill="hold"/>
                                        <p:tgtEl>
                                          <p:spTgt spid="8"/>
                                        </p:tgtEl>
                                        <p:attrNameLst>
                                          <p:attrName>ppt_x</p:attrName>
                                        </p:attrNameLst>
                                      </p:cBhvr>
                                      <p:tavLst>
                                        <p:tav tm="0">
                                          <p:val>
                                            <p:strVal val="#ppt_x"/>
                                          </p:val>
                                        </p:tav>
                                        <p:tav tm="100000">
                                          <p:val>
                                            <p:strVal val="#ppt_x"/>
                                          </p:val>
                                        </p:tav>
                                      </p:tavLst>
                                    </p:anim>
                                    <p:anim calcmode="lin" valueType="num">
                                      <p:cBhvr>
                                        <p:cTn id="9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down)">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73731">
                                            <p:txEl>
                                              <p:pRg st="7" end="7"/>
                                            </p:txEl>
                                          </p:spTgt>
                                        </p:tgtEl>
                                        <p:attrNameLst>
                                          <p:attrName>style.visibility</p:attrName>
                                        </p:attrNameLst>
                                      </p:cBhvr>
                                      <p:to>
                                        <p:strVal val="visible"/>
                                      </p:to>
                                    </p:set>
                                    <p:animEffect transition="in" filter="fade">
                                      <p:cBhvr>
                                        <p:cTn id="106" dur="500"/>
                                        <p:tgtEl>
                                          <p:spTgt spid="73731">
                                            <p:txEl>
                                              <p:pRg st="7" end="7"/>
                                            </p:txEl>
                                          </p:spTgt>
                                        </p:tgtEl>
                                      </p:cBhvr>
                                    </p:animEffect>
                                    <p:anim calcmode="lin" valueType="num">
                                      <p:cBhvr>
                                        <p:cTn id="107" dur="500" fill="hold"/>
                                        <p:tgtEl>
                                          <p:spTgt spid="73731">
                                            <p:txEl>
                                              <p:pRg st="7" end="7"/>
                                            </p:txEl>
                                          </p:spTgt>
                                        </p:tgtEl>
                                        <p:attrNameLst>
                                          <p:attrName>ppt_x</p:attrName>
                                        </p:attrNameLst>
                                      </p:cBhvr>
                                      <p:tavLst>
                                        <p:tav tm="0">
                                          <p:val>
                                            <p:strVal val="#ppt_x"/>
                                          </p:val>
                                        </p:tav>
                                        <p:tav tm="100000">
                                          <p:val>
                                            <p:strVal val="#ppt_x"/>
                                          </p:val>
                                        </p:tav>
                                      </p:tavLst>
                                    </p:anim>
                                    <p:anim calcmode="lin" valueType="num">
                                      <p:cBhvr>
                                        <p:cTn id="108" dur="500" fill="hold"/>
                                        <p:tgtEl>
                                          <p:spTgt spid="737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500"/>
                                        <p:tgtEl>
                                          <p:spTgt spid="12"/>
                                        </p:tgtEl>
                                      </p:cBhvr>
                                    </p:animEffect>
                                    <p:anim calcmode="lin" valueType="num">
                                      <p:cBhvr>
                                        <p:cTn id="114" dur="500" fill="hold"/>
                                        <p:tgtEl>
                                          <p:spTgt spid="12"/>
                                        </p:tgtEl>
                                        <p:attrNameLst>
                                          <p:attrName>ppt_x</p:attrName>
                                        </p:attrNameLst>
                                      </p:cBhvr>
                                      <p:tavLst>
                                        <p:tav tm="0">
                                          <p:val>
                                            <p:strVal val="#ppt_x"/>
                                          </p:val>
                                        </p:tav>
                                        <p:tav tm="100000">
                                          <p:val>
                                            <p:strVal val="#ppt_x"/>
                                          </p:val>
                                        </p:tav>
                                      </p:tavLst>
                                    </p:anim>
                                    <p:anim calcmode="lin" valueType="num">
                                      <p:cBhvr>
                                        <p:cTn id="1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73731">
                                            <p:txEl>
                                              <p:pRg st="8" end="8"/>
                                            </p:txEl>
                                          </p:spTgt>
                                        </p:tgtEl>
                                        <p:attrNameLst>
                                          <p:attrName>style.visibility</p:attrName>
                                        </p:attrNameLst>
                                      </p:cBhvr>
                                      <p:to>
                                        <p:strVal val="visible"/>
                                      </p:to>
                                    </p:set>
                                    <p:animEffect transition="in" filter="fade">
                                      <p:cBhvr>
                                        <p:cTn id="120" dur="500"/>
                                        <p:tgtEl>
                                          <p:spTgt spid="73731">
                                            <p:txEl>
                                              <p:pRg st="8" end="8"/>
                                            </p:txEl>
                                          </p:spTgt>
                                        </p:tgtEl>
                                      </p:cBhvr>
                                    </p:animEffect>
                                    <p:anim calcmode="lin" valueType="num">
                                      <p:cBhvr>
                                        <p:cTn id="121" dur="500" fill="hold"/>
                                        <p:tgtEl>
                                          <p:spTgt spid="73731">
                                            <p:txEl>
                                              <p:pRg st="8" end="8"/>
                                            </p:txEl>
                                          </p:spTgt>
                                        </p:tgtEl>
                                        <p:attrNameLst>
                                          <p:attrName>ppt_x</p:attrName>
                                        </p:attrNameLst>
                                      </p:cBhvr>
                                      <p:tavLst>
                                        <p:tav tm="0">
                                          <p:val>
                                            <p:strVal val="#ppt_x"/>
                                          </p:val>
                                        </p:tav>
                                        <p:tav tm="100000">
                                          <p:val>
                                            <p:strVal val="#ppt_x"/>
                                          </p:val>
                                        </p:tav>
                                      </p:tavLst>
                                    </p:anim>
                                    <p:anim calcmode="lin" valueType="num">
                                      <p:cBhvr>
                                        <p:cTn id="122" dur="500" fill="hold"/>
                                        <p:tgtEl>
                                          <p:spTgt spid="737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fade">
                                      <p:cBhvr>
                                        <p:cTn id="127" dur="500"/>
                                        <p:tgtEl>
                                          <p:spTgt spid="13"/>
                                        </p:tgtEl>
                                      </p:cBhvr>
                                    </p:animEffect>
                                    <p:anim calcmode="lin" valueType="num">
                                      <p:cBhvr>
                                        <p:cTn id="128" dur="500" fill="hold"/>
                                        <p:tgtEl>
                                          <p:spTgt spid="13"/>
                                        </p:tgtEl>
                                        <p:attrNameLst>
                                          <p:attrName>ppt_x</p:attrName>
                                        </p:attrNameLst>
                                      </p:cBhvr>
                                      <p:tavLst>
                                        <p:tav tm="0">
                                          <p:val>
                                            <p:strVal val="#ppt_x"/>
                                          </p:val>
                                        </p:tav>
                                        <p:tav tm="100000">
                                          <p:val>
                                            <p:strVal val="#ppt_x"/>
                                          </p:val>
                                        </p:tav>
                                      </p:tavLst>
                                    </p:anim>
                                    <p:anim calcmode="lin" valueType="num">
                                      <p:cBhvr>
                                        <p:cTn id="1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9" grpId="0"/>
      <p:bldP spid="12" grpId="0"/>
      <p:bldP spid="13" grpId="0"/>
      <p:bldP spid="10" grpId="0"/>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0" y="152401"/>
            <a:ext cx="6870700" cy="1044575"/>
          </a:xfrm>
        </p:spPr>
        <p:style>
          <a:lnRef idx="1">
            <a:schemeClr val="accent4"/>
          </a:lnRef>
          <a:fillRef idx="3">
            <a:schemeClr val="accent4"/>
          </a:fillRef>
          <a:effectRef idx="2">
            <a:schemeClr val="accent4"/>
          </a:effectRef>
          <a:fontRef idx="minor">
            <a:schemeClr val="lt1"/>
          </a:fontRef>
        </p:style>
        <p:txBody>
          <a:bodyPr/>
          <a:lstStyle/>
          <a:p>
            <a:pPr algn="ctr"/>
            <a:r>
              <a:rPr lang="en-US" altLang="vi-VN" sz="6000" b="1" dirty="0">
                <a:solidFill>
                  <a:schemeClr val="tx1"/>
                </a:solidFill>
              </a:rPr>
              <a:t>LUCKY NUMBERS</a:t>
            </a:r>
          </a:p>
        </p:txBody>
      </p:sp>
      <p:sp>
        <p:nvSpPr>
          <p:cNvPr id="37891" name="Rectangle 3"/>
          <p:cNvSpPr>
            <a:spLocks noGrp="1" noChangeArrowheads="1"/>
          </p:cNvSpPr>
          <p:nvPr>
            <p:ph type="body" idx="1"/>
          </p:nvPr>
        </p:nvSpPr>
        <p:spPr>
          <a:xfrm>
            <a:off x="2448312" y="1452183"/>
            <a:ext cx="6880325" cy="5256348"/>
          </a:xfrm>
        </p:spPr>
        <p:txBody>
          <a:bodyPr>
            <a:noAutofit/>
          </a:bodyPr>
          <a:lstStyle/>
          <a:p>
            <a:pPr>
              <a:buFontTx/>
              <a:buNone/>
            </a:pPr>
            <a:r>
              <a:rPr lang="en-US" altLang="vi-VN" sz="16800" dirty="0" smtClean="0">
                <a:hlinkClick r:id="rId2" action="ppaction://hlinksldjump"/>
              </a:rPr>
              <a:t>1</a:t>
            </a:r>
            <a:r>
              <a:rPr lang="en-US" altLang="vi-VN" sz="16800" dirty="0" smtClean="0"/>
              <a:t>   </a:t>
            </a:r>
            <a:r>
              <a:rPr lang="en-US" altLang="vi-VN" sz="16800" dirty="0" smtClean="0">
                <a:hlinkClick r:id="rId3" action="ppaction://hlinksldjump"/>
              </a:rPr>
              <a:t>2</a:t>
            </a:r>
            <a:r>
              <a:rPr lang="en-US" altLang="vi-VN" sz="16800" dirty="0" smtClean="0"/>
              <a:t>   </a:t>
            </a:r>
            <a:r>
              <a:rPr lang="en-US" altLang="vi-VN" sz="16800" dirty="0">
                <a:hlinkClick r:id="rId4" action="ppaction://hlinksldjump"/>
              </a:rPr>
              <a:t>3</a:t>
            </a:r>
            <a:r>
              <a:rPr lang="en-US" altLang="vi-VN" sz="16800" dirty="0"/>
              <a:t>  </a:t>
            </a:r>
            <a:endParaRPr lang="en-US" altLang="vi-VN" sz="16800" dirty="0" smtClean="0"/>
          </a:p>
          <a:p>
            <a:pPr>
              <a:buFontTx/>
              <a:buNone/>
            </a:pPr>
            <a:r>
              <a:rPr lang="en-US" altLang="vi-VN" sz="16800" dirty="0" smtClean="0">
                <a:hlinkClick r:id="rId5" action="ppaction://hlinksldjump"/>
              </a:rPr>
              <a:t>4</a:t>
            </a:r>
            <a:r>
              <a:rPr lang="en-US" altLang="vi-VN" sz="16800" dirty="0"/>
              <a:t>	 </a:t>
            </a:r>
            <a:r>
              <a:rPr lang="en-US" altLang="vi-VN" sz="16800" dirty="0" smtClean="0"/>
              <a:t> </a:t>
            </a:r>
            <a:r>
              <a:rPr lang="en-US" altLang="vi-VN" sz="16800" dirty="0" smtClean="0">
                <a:hlinkClick r:id="rId6" action="ppaction://hlinksldjump"/>
              </a:rPr>
              <a:t>5</a:t>
            </a:r>
            <a:r>
              <a:rPr lang="en-US" altLang="vi-VN" sz="16800" dirty="0" smtClean="0"/>
              <a:t>   </a:t>
            </a:r>
            <a:r>
              <a:rPr lang="en-US" altLang="vi-VN" sz="16800" dirty="0" smtClean="0">
                <a:hlinkClick r:id="rId7" action="ppaction://hlinksldjump"/>
              </a:rPr>
              <a:t>6</a:t>
            </a:r>
            <a:r>
              <a:rPr lang="en-US" altLang="vi-VN" sz="16800" dirty="0" smtClean="0"/>
              <a:t>  </a:t>
            </a:r>
            <a:endParaRPr lang="en-US" altLang="vi-VN" sz="16800" dirty="0"/>
          </a:p>
        </p:txBody>
      </p:sp>
      <p:sp>
        <p:nvSpPr>
          <p:cNvPr id="37892" name="AutoShape 4">
            <a:hlinkClick r:id="" action="ppaction://noaction" highlightClick="1"/>
          </p:cNvPr>
          <p:cNvSpPr>
            <a:spLocks noChangeArrowheads="1"/>
          </p:cNvSpPr>
          <p:nvPr/>
        </p:nvSpPr>
        <p:spPr bwMode="auto">
          <a:xfrm>
            <a:off x="10897161" y="5868521"/>
            <a:ext cx="576263" cy="647700"/>
          </a:xfrm>
          <a:prstGeom prst="actionButtonEnd">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extLst>
      <p:ext uri="{BB962C8B-B14F-4D97-AF65-F5344CB8AC3E}">
        <p14:creationId xmlns:p14="http://schemas.microsoft.com/office/powerpoint/2010/main" val="166858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7"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42899" y="751916"/>
            <a:ext cx="11684977" cy="4110230"/>
          </a:xfrm>
        </p:spPr>
        <p:txBody>
          <a:bodyPr vert="horz" lIns="91440" tIns="45720" rIns="91440" bIns="45720" rtlCol="0">
            <a:normAutofit/>
          </a:bodyPr>
          <a:lstStyle/>
          <a:p>
            <a:pPr>
              <a:buFontTx/>
              <a:buNone/>
            </a:pPr>
            <a:r>
              <a:rPr lang="en-US" altLang="vi-VN" sz="5400" b="1" dirty="0">
                <a:solidFill>
                  <a:srgbClr val="CC00FF"/>
                </a:solidFill>
                <a:latin typeface="Times New Roman" panose="02020603050405020304" pitchFamily="18" charset="0"/>
                <a:cs typeface="Times New Roman" panose="02020603050405020304" pitchFamily="18" charset="0"/>
              </a:rPr>
              <a:t> 1. Why must we put all chemicals and drugs in locked cupboards</a:t>
            </a:r>
            <a:r>
              <a:rPr lang="en-US" altLang="vi-VN" sz="5400" b="1" dirty="0" smtClean="0">
                <a:solidFill>
                  <a:srgbClr val="CC00FF"/>
                </a:solidFill>
                <a:latin typeface="Times New Roman" panose="02020603050405020304" pitchFamily="18" charset="0"/>
                <a:cs typeface="Times New Roman" panose="02020603050405020304" pitchFamily="18" charset="0"/>
              </a:rPr>
              <a:t>?</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endParaRPr>
          </a:p>
          <a:p>
            <a:pPr>
              <a:buFontTx/>
              <a:buNone/>
            </a:pPr>
            <a:r>
              <a:rPr lang="en-US" altLang="vi-VN" sz="5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5400" b="1" dirty="0" smtClean="0">
                <a:solidFill>
                  <a:srgbClr val="FF0000"/>
                </a:solidFill>
                <a:latin typeface="Times New Roman" panose="02020603050405020304" pitchFamily="18" charset="0"/>
                <a:cs typeface="Times New Roman" panose="02020603050405020304" pitchFamily="18" charset="0"/>
              </a:rPr>
              <a:t>Because </a:t>
            </a:r>
            <a:r>
              <a:rPr lang="en-US" altLang="vi-VN" sz="5400" b="1" dirty="0">
                <a:solidFill>
                  <a:srgbClr val="FF0000"/>
                </a:solidFill>
                <a:latin typeface="Times New Roman" panose="02020603050405020304" pitchFamily="18" charset="0"/>
                <a:cs typeface="Times New Roman" panose="02020603050405020304" pitchFamily="18" charset="0"/>
              </a:rPr>
              <a:t>children often try to eat and drink them</a:t>
            </a:r>
            <a:r>
              <a:rPr lang="en-US" altLang="vi-VN" sz="5400" b="1" dirty="0" smtClean="0">
                <a:solidFill>
                  <a:srgbClr val="FF0000"/>
                </a:solidFill>
                <a:latin typeface="Times New Roman" panose="02020603050405020304" pitchFamily="18" charset="0"/>
                <a:cs typeface="Times New Roman" panose="02020603050405020304" pitchFamily="18" charset="0"/>
              </a:rPr>
              <a:t>.</a:t>
            </a:r>
            <a:endParaRPr lang="en-US" altLang="vi-VN" sz="5400"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988" y="4571017"/>
            <a:ext cx="1858025" cy="1631831"/>
          </a:xfrm>
          <a:prstGeom prst="rect">
            <a:avLst/>
          </a:prstGeom>
        </p:spPr>
      </p:pic>
    </p:spTree>
    <p:extLst>
      <p:ext uri="{BB962C8B-B14F-4D97-AF65-F5344CB8AC3E}">
        <p14:creationId xmlns:p14="http://schemas.microsoft.com/office/powerpoint/2010/main" val="39027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wipe(down)">
                                      <p:cBhvr>
                                        <p:cTn id="7" dur="145">
                                          <p:stCondLst>
                                            <p:cond delay="0"/>
                                          </p:stCondLst>
                                        </p:cTn>
                                        <p:tgtEl>
                                          <p:spTgt spid="38915">
                                            <p:txEl>
                                              <p:pRg st="2" end="2"/>
                                            </p:txEl>
                                          </p:spTgt>
                                        </p:tgtEl>
                                      </p:cBhvr>
                                    </p:animEffect>
                                    <p:anim calcmode="lin" valueType="num">
                                      <p:cBhvr>
                                        <p:cTn id="8" dur="456" tmFilter="0,0; 0.14,0.36; 0.43,0.73; 0.71,0.91; 1.0,1.0">
                                          <p:stCondLst>
                                            <p:cond delay="0"/>
                                          </p:stCondLst>
                                        </p:cTn>
                                        <p:tgtEl>
                                          <p:spTgt spid="38915">
                                            <p:txEl>
                                              <p:pRg st="2" end="2"/>
                                            </p:txEl>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8915">
                                            <p:txEl>
                                              <p:pRg st="2" end="2"/>
                                            </p:txEl>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8915">
                                            <p:txEl>
                                              <p:pRg st="2" end="2"/>
                                            </p:txEl>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8915">
                                            <p:txEl>
                                              <p:pRg st="2" end="2"/>
                                            </p:txEl>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8915">
                                            <p:txEl>
                                              <p:pRg st="2" end="2"/>
                                            </p:txEl>
                                          </p:spTgt>
                                        </p:tgtEl>
                                        <p:attrNameLst>
                                          <p:attrName>ppt_y</p:attrName>
                                        </p:attrNameLst>
                                      </p:cBhvr>
                                      <p:tavLst>
                                        <p:tav tm="0" fmla="#ppt_y-sin(pi*$)/81">
                                          <p:val>
                                            <p:fltVal val="0"/>
                                          </p:val>
                                        </p:tav>
                                        <p:tav tm="100000">
                                          <p:val>
                                            <p:fltVal val="1"/>
                                          </p:val>
                                        </p:tav>
                                      </p:tavLst>
                                    </p:anim>
                                    <p:animScale>
                                      <p:cBhvr>
                                        <p:cTn id="13" dur="7">
                                          <p:stCondLst>
                                            <p:cond delay="162"/>
                                          </p:stCondLst>
                                        </p:cTn>
                                        <p:tgtEl>
                                          <p:spTgt spid="38915">
                                            <p:txEl>
                                              <p:pRg st="2" end="2"/>
                                            </p:txEl>
                                          </p:spTgt>
                                        </p:tgtEl>
                                      </p:cBhvr>
                                      <p:to x="100000" y="60000"/>
                                    </p:animScale>
                                    <p:animScale>
                                      <p:cBhvr>
                                        <p:cTn id="14" dur="41" decel="50000">
                                          <p:stCondLst>
                                            <p:cond delay="169"/>
                                          </p:stCondLst>
                                        </p:cTn>
                                        <p:tgtEl>
                                          <p:spTgt spid="38915">
                                            <p:txEl>
                                              <p:pRg st="2" end="2"/>
                                            </p:txEl>
                                          </p:spTgt>
                                        </p:tgtEl>
                                      </p:cBhvr>
                                      <p:to x="100000" y="100000"/>
                                    </p:animScale>
                                    <p:animScale>
                                      <p:cBhvr>
                                        <p:cTn id="15" dur="7">
                                          <p:stCondLst>
                                            <p:cond delay="328"/>
                                          </p:stCondLst>
                                        </p:cTn>
                                        <p:tgtEl>
                                          <p:spTgt spid="38915">
                                            <p:txEl>
                                              <p:pRg st="2" end="2"/>
                                            </p:txEl>
                                          </p:spTgt>
                                        </p:tgtEl>
                                      </p:cBhvr>
                                      <p:to x="100000" y="80000"/>
                                    </p:animScale>
                                    <p:animScale>
                                      <p:cBhvr>
                                        <p:cTn id="16" dur="41" decel="50000">
                                          <p:stCondLst>
                                            <p:cond delay="335"/>
                                          </p:stCondLst>
                                        </p:cTn>
                                        <p:tgtEl>
                                          <p:spTgt spid="38915">
                                            <p:txEl>
                                              <p:pRg st="2" end="2"/>
                                            </p:txEl>
                                          </p:spTgt>
                                        </p:tgtEl>
                                      </p:cBhvr>
                                      <p:to x="100000" y="100000"/>
                                    </p:animScale>
                                    <p:animScale>
                                      <p:cBhvr>
                                        <p:cTn id="17" dur="7">
                                          <p:stCondLst>
                                            <p:cond delay="410"/>
                                          </p:stCondLst>
                                        </p:cTn>
                                        <p:tgtEl>
                                          <p:spTgt spid="38915">
                                            <p:txEl>
                                              <p:pRg st="2" end="2"/>
                                            </p:txEl>
                                          </p:spTgt>
                                        </p:tgtEl>
                                      </p:cBhvr>
                                      <p:to x="100000" y="90000"/>
                                    </p:animScale>
                                    <p:animScale>
                                      <p:cBhvr>
                                        <p:cTn id="18" dur="41" decel="50000">
                                          <p:stCondLst>
                                            <p:cond delay="417"/>
                                          </p:stCondLst>
                                        </p:cTn>
                                        <p:tgtEl>
                                          <p:spTgt spid="38915">
                                            <p:txEl>
                                              <p:pRg st="2" end="2"/>
                                            </p:txEl>
                                          </p:spTgt>
                                        </p:tgtEl>
                                      </p:cBhvr>
                                      <p:to x="100000" y="100000"/>
                                    </p:animScale>
                                    <p:animScale>
                                      <p:cBhvr>
                                        <p:cTn id="19" dur="7">
                                          <p:stCondLst>
                                            <p:cond delay="452"/>
                                          </p:stCondLst>
                                        </p:cTn>
                                        <p:tgtEl>
                                          <p:spTgt spid="38915">
                                            <p:txEl>
                                              <p:pRg st="2" end="2"/>
                                            </p:txEl>
                                          </p:spTgt>
                                        </p:tgtEl>
                                      </p:cBhvr>
                                      <p:to x="100000" y="95000"/>
                                    </p:animScale>
                                    <p:animScale>
                                      <p:cBhvr>
                                        <p:cTn id="20" dur="41" decel="50000">
                                          <p:stCondLst>
                                            <p:cond delay="459"/>
                                          </p:stCondLst>
                                        </p:cTn>
                                        <p:tgtEl>
                                          <p:spTgt spid="38915">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repeatCount="indefinite" fill="hold" nodeType="clickEffect">
                                  <p:stCondLst>
                                    <p:cond delay="0"/>
                                  </p:stCondLst>
                                  <p:endCondLst>
                                    <p:cond evt="onNext" delay="0">
                                      <p:tgtEl>
                                        <p:sldTgt/>
                                      </p:tgtEl>
                                    </p:cond>
                                  </p:endCondLst>
                                  <p:childTnLst>
                                    <p:animRot by="120000">
                                      <p:cBhvr>
                                        <p:cTn id="24" dur="50" fill="hold">
                                          <p:stCondLst>
                                            <p:cond delay="0"/>
                                          </p:stCondLst>
                                        </p:cTn>
                                        <p:tgtEl>
                                          <p:spTgt spid="5"/>
                                        </p:tgtEl>
                                        <p:attrNameLst>
                                          <p:attrName>r</p:attrName>
                                        </p:attrNameLst>
                                      </p:cBhvr>
                                    </p:animRot>
                                    <p:animRot by="-240000">
                                      <p:cBhvr>
                                        <p:cTn id="25" dur="100" fill="hold">
                                          <p:stCondLst>
                                            <p:cond delay="100"/>
                                          </p:stCondLst>
                                        </p:cTn>
                                        <p:tgtEl>
                                          <p:spTgt spid="5"/>
                                        </p:tgtEl>
                                        <p:attrNameLst>
                                          <p:attrName>r</p:attrName>
                                        </p:attrNameLst>
                                      </p:cBhvr>
                                    </p:animRot>
                                    <p:animRot by="240000">
                                      <p:cBhvr>
                                        <p:cTn id="26" dur="100" fill="hold">
                                          <p:stCondLst>
                                            <p:cond delay="200"/>
                                          </p:stCondLst>
                                        </p:cTn>
                                        <p:tgtEl>
                                          <p:spTgt spid="5"/>
                                        </p:tgtEl>
                                        <p:attrNameLst>
                                          <p:attrName>r</p:attrName>
                                        </p:attrNameLst>
                                      </p:cBhvr>
                                    </p:animRot>
                                    <p:animRot by="-240000">
                                      <p:cBhvr>
                                        <p:cTn id="27" dur="100" fill="hold">
                                          <p:stCondLst>
                                            <p:cond delay="300"/>
                                          </p:stCondLst>
                                        </p:cTn>
                                        <p:tgtEl>
                                          <p:spTgt spid="5"/>
                                        </p:tgtEl>
                                        <p:attrNameLst>
                                          <p:attrName>r</p:attrName>
                                        </p:attrNameLst>
                                      </p:cBhvr>
                                    </p:animRot>
                                    <p:animRot by="120000">
                                      <p:cBhvr>
                                        <p:cTn id="28"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88" y="1502501"/>
            <a:ext cx="1858025" cy="1631831"/>
          </a:xfrm>
          <a:prstGeom prst="rect">
            <a:avLst/>
          </a:prstGeom>
        </p:spPr>
      </p:pic>
      <p:grpSp>
        <p:nvGrpSpPr>
          <p:cNvPr id="12" name="Group 102"/>
          <p:cNvGrpSpPr>
            <a:grpSpLocks noChangeAspect="1"/>
          </p:cNvGrpSpPr>
          <p:nvPr/>
        </p:nvGrpSpPr>
        <p:grpSpPr bwMode="auto">
          <a:xfrm>
            <a:off x="4352237" y="2105269"/>
            <a:ext cx="3572563" cy="4270132"/>
            <a:chOff x="1799" y="184"/>
            <a:chExt cx="2699" cy="3226"/>
          </a:xfrm>
        </p:grpSpPr>
        <p:sp>
          <p:nvSpPr>
            <p:cNvPr id="13" name="Freeform 104"/>
            <p:cNvSpPr>
              <a:spLocks/>
            </p:cNvSpPr>
            <p:nvPr/>
          </p:nvSpPr>
          <p:spPr bwMode="auto">
            <a:xfrm>
              <a:off x="1799" y="184"/>
              <a:ext cx="2699" cy="3226"/>
            </a:xfrm>
            <a:custGeom>
              <a:avLst/>
              <a:gdLst>
                <a:gd name="T0" fmla="*/ 870 w 2699"/>
                <a:gd name="T1" fmla="*/ 1455 h 6451"/>
                <a:gd name="T2" fmla="*/ 916 w 2699"/>
                <a:gd name="T3" fmla="*/ 1854 h 6451"/>
                <a:gd name="T4" fmla="*/ 899 w 2699"/>
                <a:gd name="T5" fmla="*/ 1946 h 6451"/>
                <a:gd name="T6" fmla="*/ 853 w 2699"/>
                <a:gd name="T7" fmla="*/ 2229 h 6451"/>
                <a:gd name="T8" fmla="*/ 674 w 2699"/>
                <a:gd name="T9" fmla="*/ 2076 h 6451"/>
                <a:gd name="T10" fmla="*/ 578 w 2699"/>
                <a:gd name="T11" fmla="*/ 1712 h 6451"/>
                <a:gd name="T12" fmla="*/ 695 w 2699"/>
                <a:gd name="T13" fmla="*/ 1506 h 6451"/>
                <a:gd name="T14" fmla="*/ 608 w 2699"/>
                <a:gd name="T15" fmla="*/ 1278 h 6451"/>
                <a:gd name="T16" fmla="*/ 342 w 2699"/>
                <a:gd name="T17" fmla="*/ 1327 h 6451"/>
                <a:gd name="T18" fmla="*/ 168 w 2699"/>
                <a:gd name="T19" fmla="*/ 1204 h 6451"/>
                <a:gd name="T20" fmla="*/ 133 w 2699"/>
                <a:gd name="T21" fmla="*/ 1348 h 6451"/>
                <a:gd name="T22" fmla="*/ 67 w 2699"/>
                <a:gd name="T23" fmla="*/ 1508 h 6451"/>
                <a:gd name="T24" fmla="*/ 46 w 2699"/>
                <a:gd name="T25" fmla="*/ 1705 h 6451"/>
                <a:gd name="T26" fmla="*/ 306 w 2699"/>
                <a:gd name="T27" fmla="*/ 1944 h 6451"/>
                <a:gd name="T28" fmla="*/ 318 w 2699"/>
                <a:gd name="T29" fmla="*/ 2265 h 6451"/>
                <a:gd name="T30" fmla="*/ 508 w 2699"/>
                <a:gd name="T31" fmla="*/ 2515 h 6451"/>
                <a:gd name="T32" fmla="*/ 573 w 2699"/>
                <a:gd name="T33" fmla="*/ 4019 h 6451"/>
                <a:gd name="T34" fmla="*/ 469 w 2699"/>
                <a:gd name="T35" fmla="*/ 3957 h 6451"/>
                <a:gd name="T36" fmla="*/ 383 w 2699"/>
                <a:gd name="T37" fmla="*/ 3938 h 6451"/>
                <a:gd name="T38" fmla="*/ 272 w 2699"/>
                <a:gd name="T39" fmla="*/ 3940 h 6451"/>
                <a:gd name="T40" fmla="*/ 171 w 2699"/>
                <a:gd name="T41" fmla="*/ 4012 h 6451"/>
                <a:gd name="T42" fmla="*/ 116 w 2699"/>
                <a:gd name="T43" fmla="*/ 4187 h 6451"/>
                <a:gd name="T44" fmla="*/ 96 w 2699"/>
                <a:gd name="T45" fmla="*/ 4429 h 6451"/>
                <a:gd name="T46" fmla="*/ 202 w 2699"/>
                <a:gd name="T47" fmla="*/ 4771 h 6451"/>
                <a:gd name="T48" fmla="*/ 393 w 2699"/>
                <a:gd name="T49" fmla="*/ 5135 h 6451"/>
                <a:gd name="T50" fmla="*/ 463 w 2699"/>
                <a:gd name="T51" fmla="*/ 5413 h 6451"/>
                <a:gd name="T52" fmla="*/ 546 w 2699"/>
                <a:gd name="T53" fmla="*/ 5636 h 6451"/>
                <a:gd name="T54" fmla="*/ 420 w 2699"/>
                <a:gd name="T55" fmla="*/ 6043 h 6451"/>
                <a:gd name="T56" fmla="*/ 331 w 2699"/>
                <a:gd name="T57" fmla="*/ 6359 h 6451"/>
                <a:gd name="T58" fmla="*/ 490 w 2699"/>
                <a:gd name="T59" fmla="*/ 6449 h 6451"/>
                <a:gd name="T60" fmla="*/ 688 w 2699"/>
                <a:gd name="T61" fmla="*/ 6025 h 6451"/>
                <a:gd name="T62" fmla="*/ 928 w 2699"/>
                <a:gd name="T63" fmla="*/ 5636 h 6451"/>
                <a:gd name="T64" fmla="*/ 1193 w 2699"/>
                <a:gd name="T65" fmla="*/ 5449 h 6451"/>
                <a:gd name="T66" fmla="*/ 1289 w 2699"/>
                <a:gd name="T67" fmla="*/ 5245 h 6451"/>
                <a:gd name="T68" fmla="*/ 1296 w 2699"/>
                <a:gd name="T69" fmla="*/ 4997 h 6451"/>
                <a:gd name="T70" fmla="*/ 1331 w 2699"/>
                <a:gd name="T71" fmla="*/ 4599 h 6451"/>
                <a:gd name="T72" fmla="*/ 1454 w 2699"/>
                <a:gd name="T73" fmla="*/ 4044 h 6451"/>
                <a:gd name="T74" fmla="*/ 1506 w 2699"/>
                <a:gd name="T75" fmla="*/ 4133 h 6451"/>
                <a:gd name="T76" fmla="*/ 1536 w 2699"/>
                <a:gd name="T77" fmla="*/ 4505 h 6451"/>
                <a:gd name="T78" fmla="*/ 1680 w 2699"/>
                <a:gd name="T79" fmla="*/ 4788 h 6451"/>
                <a:gd name="T80" fmla="*/ 1827 w 2699"/>
                <a:gd name="T81" fmla="*/ 5003 h 6451"/>
                <a:gd name="T82" fmla="*/ 2153 w 2699"/>
                <a:gd name="T83" fmla="*/ 5028 h 6451"/>
                <a:gd name="T84" fmla="*/ 2634 w 2699"/>
                <a:gd name="T85" fmla="*/ 4571 h 6451"/>
                <a:gd name="T86" fmla="*/ 2612 w 2699"/>
                <a:gd name="T87" fmla="*/ 4153 h 6451"/>
                <a:gd name="T88" fmla="*/ 2562 w 2699"/>
                <a:gd name="T89" fmla="*/ 3855 h 6451"/>
                <a:gd name="T90" fmla="*/ 2313 w 2699"/>
                <a:gd name="T91" fmla="*/ 3642 h 6451"/>
                <a:gd name="T92" fmla="*/ 1846 w 2699"/>
                <a:gd name="T93" fmla="*/ 3185 h 6451"/>
                <a:gd name="T94" fmla="*/ 1550 w 2699"/>
                <a:gd name="T95" fmla="*/ 3026 h 6451"/>
                <a:gd name="T96" fmla="*/ 1536 w 2699"/>
                <a:gd name="T97" fmla="*/ 2943 h 6451"/>
                <a:gd name="T98" fmla="*/ 1691 w 2699"/>
                <a:gd name="T99" fmla="*/ 2856 h 6451"/>
                <a:gd name="T100" fmla="*/ 1801 w 2699"/>
                <a:gd name="T101" fmla="*/ 2802 h 6451"/>
                <a:gd name="T102" fmla="*/ 1761 w 2699"/>
                <a:gd name="T103" fmla="*/ 2718 h 6451"/>
                <a:gd name="T104" fmla="*/ 1770 w 2699"/>
                <a:gd name="T105" fmla="*/ 2662 h 6451"/>
                <a:gd name="T106" fmla="*/ 1802 w 2699"/>
                <a:gd name="T107" fmla="*/ 2628 h 6451"/>
                <a:gd name="T108" fmla="*/ 1667 w 2699"/>
                <a:gd name="T109" fmla="*/ 2428 h 6451"/>
                <a:gd name="T110" fmla="*/ 1651 w 2699"/>
                <a:gd name="T111" fmla="*/ 2126 h 6451"/>
                <a:gd name="T112" fmla="*/ 1896 w 2699"/>
                <a:gd name="T113" fmla="*/ 791 h 6451"/>
                <a:gd name="T114" fmla="*/ 1812 w 2699"/>
                <a:gd name="T115" fmla="*/ 381 h 6451"/>
                <a:gd name="T116" fmla="*/ 1449 w 2699"/>
                <a:gd name="T117" fmla="*/ 1266 h 6451"/>
                <a:gd name="T118" fmla="*/ 1293 w 2699"/>
                <a:gd name="T119" fmla="*/ 1187 h 6451"/>
                <a:gd name="T120" fmla="*/ 1143 w 2699"/>
                <a:gd name="T121" fmla="*/ 181 h 6451"/>
                <a:gd name="T122" fmla="*/ 1078 w 2699"/>
                <a:gd name="T123" fmla="*/ 30 h 6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9" h="6451">
                  <a:moveTo>
                    <a:pt x="1019" y="160"/>
                  </a:moveTo>
                  <a:lnTo>
                    <a:pt x="971" y="247"/>
                  </a:lnTo>
                  <a:lnTo>
                    <a:pt x="930" y="341"/>
                  </a:lnTo>
                  <a:lnTo>
                    <a:pt x="896" y="439"/>
                  </a:lnTo>
                  <a:lnTo>
                    <a:pt x="869" y="541"/>
                  </a:lnTo>
                  <a:lnTo>
                    <a:pt x="846" y="645"/>
                  </a:lnTo>
                  <a:lnTo>
                    <a:pt x="832" y="753"/>
                  </a:lnTo>
                  <a:lnTo>
                    <a:pt x="823" y="861"/>
                  </a:lnTo>
                  <a:lnTo>
                    <a:pt x="822" y="972"/>
                  </a:lnTo>
                  <a:lnTo>
                    <a:pt x="822" y="1068"/>
                  </a:lnTo>
                  <a:lnTo>
                    <a:pt x="827" y="1166"/>
                  </a:lnTo>
                  <a:lnTo>
                    <a:pt x="837" y="1263"/>
                  </a:lnTo>
                  <a:lnTo>
                    <a:pt x="853" y="1361"/>
                  </a:lnTo>
                  <a:lnTo>
                    <a:pt x="870" y="1455"/>
                  </a:lnTo>
                  <a:lnTo>
                    <a:pt x="893" y="1550"/>
                  </a:lnTo>
                  <a:lnTo>
                    <a:pt x="917" y="1640"/>
                  </a:lnTo>
                  <a:lnTo>
                    <a:pt x="944" y="1733"/>
                  </a:lnTo>
                  <a:lnTo>
                    <a:pt x="943" y="1742"/>
                  </a:lnTo>
                  <a:lnTo>
                    <a:pt x="944" y="1754"/>
                  </a:lnTo>
                  <a:lnTo>
                    <a:pt x="947" y="1765"/>
                  </a:lnTo>
                  <a:lnTo>
                    <a:pt x="950" y="1776"/>
                  </a:lnTo>
                  <a:lnTo>
                    <a:pt x="931" y="1780"/>
                  </a:lnTo>
                  <a:lnTo>
                    <a:pt x="930" y="1797"/>
                  </a:lnTo>
                  <a:lnTo>
                    <a:pt x="933" y="1816"/>
                  </a:lnTo>
                  <a:lnTo>
                    <a:pt x="937" y="1835"/>
                  </a:lnTo>
                  <a:lnTo>
                    <a:pt x="941" y="1854"/>
                  </a:lnTo>
                  <a:lnTo>
                    <a:pt x="928" y="1854"/>
                  </a:lnTo>
                  <a:lnTo>
                    <a:pt x="916" y="1854"/>
                  </a:lnTo>
                  <a:lnTo>
                    <a:pt x="901" y="1850"/>
                  </a:lnTo>
                  <a:lnTo>
                    <a:pt x="890" y="1846"/>
                  </a:lnTo>
                  <a:lnTo>
                    <a:pt x="883" y="1852"/>
                  </a:lnTo>
                  <a:lnTo>
                    <a:pt x="883" y="1867"/>
                  </a:lnTo>
                  <a:lnTo>
                    <a:pt x="889" y="1876"/>
                  </a:lnTo>
                  <a:lnTo>
                    <a:pt x="896" y="1890"/>
                  </a:lnTo>
                  <a:lnTo>
                    <a:pt x="903" y="1899"/>
                  </a:lnTo>
                  <a:lnTo>
                    <a:pt x="913" y="1910"/>
                  </a:lnTo>
                  <a:lnTo>
                    <a:pt x="901" y="1916"/>
                  </a:lnTo>
                  <a:lnTo>
                    <a:pt x="891" y="1918"/>
                  </a:lnTo>
                  <a:lnTo>
                    <a:pt x="881" y="1922"/>
                  </a:lnTo>
                  <a:lnTo>
                    <a:pt x="877" y="1931"/>
                  </a:lnTo>
                  <a:lnTo>
                    <a:pt x="891" y="1935"/>
                  </a:lnTo>
                  <a:lnTo>
                    <a:pt x="899" y="1946"/>
                  </a:lnTo>
                  <a:lnTo>
                    <a:pt x="900" y="1958"/>
                  </a:lnTo>
                  <a:lnTo>
                    <a:pt x="897" y="1973"/>
                  </a:lnTo>
                  <a:lnTo>
                    <a:pt x="891" y="1988"/>
                  </a:lnTo>
                  <a:lnTo>
                    <a:pt x="886" y="2003"/>
                  </a:lnTo>
                  <a:lnTo>
                    <a:pt x="880" y="2018"/>
                  </a:lnTo>
                  <a:lnTo>
                    <a:pt x="880" y="2035"/>
                  </a:lnTo>
                  <a:lnTo>
                    <a:pt x="873" y="2058"/>
                  </a:lnTo>
                  <a:lnTo>
                    <a:pt x="867" y="2082"/>
                  </a:lnTo>
                  <a:lnTo>
                    <a:pt x="862" y="2105"/>
                  </a:lnTo>
                  <a:lnTo>
                    <a:pt x="857" y="2129"/>
                  </a:lnTo>
                  <a:lnTo>
                    <a:pt x="853" y="2152"/>
                  </a:lnTo>
                  <a:lnTo>
                    <a:pt x="852" y="2177"/>
                  </a:lnTo>
                  <a:lnTo>
                    <a:pt x="850" y="2201"/>
                  </a:lnTo>
                  <a:lnTo>
                    <a:pt x="853" y="2229"/>
                  </a:lnTo>
                  <a:lnTo>
                    <a:pt x="839" y="2239"/>
                  </a:lnTo>
                  <a:lnTo>
                    <a:pt x="824" y="2248"/>
                  </a:lnTo>
                  <a:lnTo>
                    <a:pt x="810" y="2256"/>
                  </a:lnTo>
                  <a:lnTo>
                    <a:pt x="797" y="2263"/>
                  </a:lnTo>
                  <a:lnTo>
                    <a:pt x="782" y="2271"/>
                  </a:lnTo>
                  <a:lnTo>
                    <a:pt x="768" y="2280"/>
                  </a:lnTo>
                  <a:lnTo>
                    <a:pt x="755" y="2292"/>
                  </a:lnTo>
                  <a:lnTo>
                    <a:pt x="743" y="2311"/>
                  </a:lnTo>
                  <a:lnTo>
                    <a:pt x="731" y="2271"/>
                  </a:lnTo>
                  <a:lnTo>
                    <a:pt x="719" y="2231"/>
                  </a:lnTo>
                  <a:lnTo>
                    <a:pt x="708" y="2192"/>
                  </a:lnTo>
                  <a:lnTo>
                    <a:pt x="696" y="2154"/>
                  </a:lnTo>
                  <a:lnTo>
                    <a:pt x="685" y="2114"/>
                  </a:lnTo>
                  <a:lnTo>
                    <a:pt x="674" y="2076"/>
                  </a:lnTo>
                  <a:lnTo>
                    <a:pt x="662" y="2037"/>
                  </a:lnTo>
                  <a:lnTo>
                    <a:pt x="651" y="1999"/>
                  </a:lnTo>
                  <a:lnTo>
                    <a:pt x="661" y="1986"/>
                  </a:lnTo>
                  <a:lnTo>
                    <a:pt x="666" y="1969"/>
                  </a:lnTo>
                  <a:lnTo>
                    <a:pt x="665" y="1950"/>
                  </a:lnTo>
                  <a:lnTo>
                    <a:pt x="664" y="1935"/>
                  </a:lnTo>
                  <a:lnTo>
                    <a:pt x="649" y="1907"/>
                  </a:lnTo>
                  <a:lnTo>
                    <a:pt x="639" y="1878"/>
                  </a:lnTo>
                  <a:lnTo>
                    <a:pt x="631" y="1848"/>
                  </a:lnTo>
                  <a:lnTo>
                    <a:pt x="625" y="1820"/>
                  </a:lnTo>
                  <a:lnTo>
                    <a:pt x="615" y="1789"/>
                  </a:lnTo>
                  <a:lnTo>
                    <a:pt x="607" y="1761"/>
                  </a:lnTo>
                  <a:lnTo>
                    <a:pt x="594" y="1733"/>
                  </a:lnTo>
                  <a:lnTo>
                    <a:pt x="578" y="1712"/>
                  </a:lnTo>
                  <a:lnTo>
                    <a:pt x="570" y="1710"/>
                  </a:lnTo>
                  <a:lnTo>
                    <a:pt x="565" y="1705"/>
                  </a:lnTo>
                  <a:lnTo>
                    <a:pt x="570" y="1686"/>
                  </a:lnTo>
                  <a:lnTo>
                    <a:pt x="575" y="1669"/>
                  </a:lnTo>
                  <a:lnTo>
                    <a:pt x="580" y="1650"/>
                  </a:lnTo>
                  <a:lnTo>
                    <a:pt x="585" y="1633"/>
                  </a:lnTo>
                  <a:lnTo>
                    <a:pt x="590" y="1616"/>
                  </a:lnTo>
                  <a:lnTo>
                    <a:pt x="600" y="1601"/>
                  </a:lnTo>
                  <a:lnTo>
                    <a:pt x="610" y="1587"/>
                  </a:lnTo>
                  <a:lnTo>
                    <a:pt x="625" y="1580"/>
                  </a:lnTo>
                  <a:lnTo>
                    <a:pt x="644" y="1563"/>
                  </a:lnTo>
                  <a:lnTo>
                    <a:pt x="662" y="1548"/>
                  </a:lnTo>
                  <a:lnTo>
                    <a:pt x="679" y="1527"/>
                  </a:lnTo>
                  <a:lnTo>
                    <a:pt x="695" y="1506"/>
                  </a:lnTo>
                  <a:lnTo>
                    <a:pt x="706" y="1480"/>
                  </a:lnTo>
                  <a:lnTo>
                    <a:pt x="716" y="1455"/>
                  </a:lnTo>
                  <a:lnTo>
                    <a:pt x="723" y="1427"/>
                  </a:lnTo>
                  <a:lnTo>
                    <a:pt x="728" y="1399"/>
                  </a:lnTo>
                  <a:lnTo>
                    <a:pt x="723" y="1378"/>
                  </a:lnTo>
                  <a:lnTo>
                    <a:pt x="721" y="1363"/>
                  </a:lnTo>
                  <a:lnTo>
                    <a:pt x="713" y="1346"/>
                  </a:lnTo>
                  <a:lnTo>
                    <a:pt x="706" y="1333"/>
                  </a:lnTo>
                  <a:lnTo>
                    <a:pt x="696" y="1317"/>
                  </a:lnTo>
                  <a:lnTo>
                    <a:pt x="686" y="1306"/>
                  </a:lnTo>
                  <a:lnTo>
                    <a:pt x="675" y="1295"/>
                  </a:lnTo>
                  <a:lnTo>
                    <a:pt x="664" y="1285"/>
                  </a:lnTo>
                  <a:lnTo>
                    <a:pt x="634" y="1272"/>
                  </a:lnTo>
                  <a:lnTo>
                    <a:pt x="608" y="1278"/>
                  </a:lnTo>
                  <a:lnTo>
                    <a:pt x="584" y="1295"/>
                  </a:lnTo>
                  <a:lnTo>
                    <a:pt x="565" y="1321"/>
                  </a:lnTo>
                  <a:lnTo>
                    <a:pt x="546" y="1348"/>
                  </a:lnTo>
                  <a:lnTo>
                    <a:pt x="527" y="1380"/>
                  </a:lnTo>
                  <a:lnTo>
                    <a:pt x="506" y="1406"/>
                  </a:lnTo>
                  <a:lnTo>
                    <a:pt x="484" y="1427"/>
                  </a:lnTo>
                  <a:lnTo>
                    <a:pt x="463" y="1423"/>
                  </a:lnTo>
                  <a:lnTo>
                    <a:pt x="443" y="1418"/>
                  </a:lnTo>
                  <a:lnTo>
                    <a:pt x="423" y="1408"/>
                  </a:lnTo>
                  <a:lnTo>
                    <a:pt x="406" y="1399"/>
                  </a:lnTo>
                  <a:lnTo>
                    <a:pt x="388" y="1382"/>
                  </a:lnTo>
                  <a:lnTo>
                    <a:pt x="372" y="1365"/>
                  </a:lnTo>
                  <a:lnTo>
                    <a:pt x="355" y="1346"/>
                  </a:lnTo>
                  <a:lnTo>
                    <a:pt x="342" y="1327"/>
                  </a:lnTo>
                  <a:lnTo>
                    <a:pt x="332" y="1304"/>
                  </a:lnTo>
                  <a:lnTo>
                    <a:pt x="322" y="1283"/>
                  </a:lnTo>
                  <a:lnTo>
                    <a:pt x="309" y="1263"/>
                  </a:lnTo>
                  <a:lnTo>
                    <a:pt x="298" y="1246"/>
                  </a:lnTo>
                  <a:lnTo>
                    <a:pt x="284" y="1227"/>
                  </a:lnTo>
                  <a:lnTo>
                    <a:pt x="269" y="1212"/>
                  </a:lnTo>
                  <a:lnTo>
                    <a:pt x="254" y="1199"/>
                  </a:lnTo>
                  <a:lnTo>
                    <a:pt x="238" y="1189"/>
                  </a:lnTo>
                  <a:lnTo>
                    <a:pt x="225" y="1189"/>
                  </a:lnTo>
                  <a:lnTo>
                    <a:pt x="212" y="1189"/>
                  </a:lnTo>
                  <a:lnTo>
                    <a:pt x="200" y="1189"/>
                  </a:lnTo>
                  <a:lnTo>
                    <a:pt x="188" y="1193"/>
                  </a:lnTo>
                  <a:lnTo>
                    <a:pt x="177" y="1197"/>
                  </a:lnTo>
                  <a:lnTo>
                    <a:pt x="168" y="1204"/>
                  </a:lnTo>
                  <a:lnTo>
                    <a:pt x="158" y="1215"/>
                  </a:lnTo>
                  <a:lnTo>
                    <a:pt x="153" y="1232"/>
                  </a:lnTo>
                  <a:lnTo>
                    <a:pt x="150" y="1251"/>
                  </a:lnTo>
                  <a:lnTo>
                    <a:pt x="150" y="1270"/>
                  </a:lnTo>
                  <a:lnTo>
                    <a:pt x="150" y="1289"/>
                  </a:lnTo>
                  <a:lnTo>
                    <a:pt x="153" y="1310"/>
                  </a:lnTo>
                  <a:lnTo>
                    <a:pt x="155" y="1327"/>
                  </a:lnTo>
                  <a:lnTo>
                    <a:pt x="161" y="1346"/>
                  </a:lnTo>
                  <a:lnTo>
                    <a:pt x="165" y="1363"/>
                  </a:lnTo>
                  <a:lnTo>
                    <a:pt x="174" y="1382"/>
                  </a:lnTo>
                  <a:lnTo>
                    <a:pt x="171" y="1385"/>
                  </a:lnTo>
                  <a:lnTo>
                    <a:pt x="158" y="1372"/>
                  </a:lnTo>
                  <a:lnTo>
                    <a:pt x="146" y="1359"/>
                  </a:lnTo>
                  <a:lnTo>
                    <a:pt x="133" y="1348"/>
                  </a:lnTo>
                  <a:lnTo>
                    <a:pt x="120" y="1340"/>
                  </a:lnTo>
                  <a:lnTo>
                    <a:pt x="104" y="1333"/>
                  </a:lnTo>
                  <a:lnTo>
                    <a:pt x="90" y="1331"/>
                  </a:lnTo>
                  <a:lnTo>
                    <a:pt x="74" y="1329"/>
                  </a:lnTo>
                  <a:lnTo>
                    <a:pt x="60" y="1334"/>
                  </a:lnTo>
                  <a:lnTo>
                    <a:pt x="49" y="1344"/>
                  </a:lnTo>
                  <a:lnTo>
                    <a:pt x="43" y="1357"/>
                  </a:lnTo>
                  <a:lnTo>
                    <a:pt x="39" y="1372"/>
                  </a:lnTo>
                  <a:lnTo>
                    <a:pt x="39" y="1389"/>
                  </a:lnTo>
                  <a:lnTo>
                    <a:pt x="39" y="1406"/>
                  </a:lnTo>
                  <a:lnTo>
                    <a:pt x="42" y="1423"/>
                  </a:lnTo>
                  <a:lnTo>
                    <a:pt x="44" y="1440"/>
                  </a:lnTo>
                  <a:lnTo>
                    <a:pt x="47" y="1457"/>
                  </a:lnTo>
                  <a:lnTo>
                    <a:pt x="67" y="1508"/>
                  </a:lnTo>
                  <a:lnTo>
                    <a:pt x="59" y="1508"/>
                  </a:lnTo>
                  <a:lnTo>
                    <a:pt x="50" y="1510"/>
                  </a:lnTo>
                  <a:lnTo>
                    <a:pt x="40" y="1510"/>
                  </a:lnTo>
                  <a:lnTo>
                    <a:pt x="32" y="1514"/>
                  </a:lnTo>
                  <a:lnTo>
                    <a:pt x="23" y="1516"/>
                  </a:lnTo>
                  <a:lnTo>
                    <a:pt x="15" y="1523"/>
                  </a:lnTo>
                  <a:lnTo>
                    <a:pt x="7" y="1531"/>
                  </a:lnTo>
                  <a:lnTo>
                    <a:pt x="5" y="1544"/>
                  </a:lnTo>
                  <a:lnTo>
                    <a:pt x="0" y="1572"/>
                  </a:lnTo>
                  <a:lnTo>
                    <a:pt x="3" y="1601"/>
                  </a:lnTo>
                  <a:lnTo>
                    <a:pt x="10" y="1627"/>
                  </a:lnTo>
                  <a:lnTo>
                    <a:pt x="20" y="1654"/>
                  </a:lnTo>
                  <a:lnTo>
                    <a:pt x="32" y="1678"/>
                  </a:lnTo>
                  <a:lnTo>
                    <a:pt x="46" y="1705"/>
                  </a:lnTo>
                  <a:lnTo>
                    <a:pt x="60" y="1729"/>
                  </a:lnTo>
                  <a:lnTo>
                    <a:pt x="74" y="1754"/>
                  </a:lnTo>
                  <a:lnTo>
                    <a:pt x="100" y="1780"/>
                  </a:lnTo>
                  <a:lnTo>
                    <a:pt x="130" y="1801"/>
                  </a:lnTo>
                  <a:lnTo>
                    <a:pt x="160" y="1814"/>
                  </a:lnTo>
                  <a:lnTo>
                    <a:pt x="193" y="1823"/>
                  </a:lnTo>
                  <a:lnTo>
                    <a:pt x="225" y="1829"/>
                  </a:lnTo>
                  <a:lnTo>
                    <a:pt x="258" y="1835"/>
                  </a:lnTo>
                  <a:lnTo>
                    <a:pt x="291" y="1840"/>
                  </a:lnTo>
                  <a:lnTo>
                    <a:pt x="323" y="1854"/>
                  </a:lnTo>
                  <a:lnTo>
                    <a:pt x="351" y="1890"/>
                  </a:lnTo>
                  <a:lnTo>
                    <a:pt x="336" y="1908"/>
                  </a:lnTo>
                  <a:lnTo>
                    <a:pt x="322" y="1927"/>
                  </a:lnTo>
                  <a:lnTo>
                    <a:pt x="306" y="1944"/>
                  </a:lnTo>
                  <a:lnTo>
                    <a:pt x="291" y="1961"/>
                  </a:lnTo>
                  <a:lnTo>
                    <a:pt x="275" y="1978"/>
                  </a:lnTo>
                  <a:lnTo>
                    <a:pt x="262" y="1997"/>
                  </a:lnTo>
                  <a:lnTo>
                    <a:pt x="251" y="2018"/>
                  </a:lnTo>
                  <a:lnTo>
                    <a:pt x="244" y="2044"/>
                  </a:lnTo>
                  <a:lnTo>
                    <a:pt x="254" y="2069"/>
                  </a:lnTo>
                  <a:lnTo>
                    <a:pt x="265" y="2095"/>
                  </a:lnTo>
                  <a:lnTo>
                    <a:pt x="274" y="2122"/>
                  </a:lnTo>
                  <a:lnTo>
                    <a:pt x="284" y="2150"/>
                  </a:lnTo>
                  <a:lnTo>
                    <a:pt x="289" y="2177"/>
                  </a:lnTo>
                  <a:lnTo>
                    <a:pt x="295" y="2207"/>
                  </a:lnTo>
                  <a:lnTo>
                    <a:pt x="299" y="2235"/>
                  </a:lnTo>
                  <a:lnTo>
                    <a:pt x="304" y="2269"/>
                  </a:lnTo>
                  <a:lnTo>
                    <a:pt x="318" y="2265"/>
                  </a:lnTo>
                  <a:lnTo>
                    <a:pt x="335" y="2265"/>
                  </a:lnTo>
                  <a:lnTo>
                    <a:pt x="352" y="2263"/>
                  </a:lnTo>
                  <a:lnTo>
                    <a:pt x="369" y="2262"/>
                  </a:lnTo>
                  <a:lnTo>
                    <a:pt x="385" y="2258"/>
                  </a:lnTo>
                  <a:lnTo>
                    <a:pt x="400" y="2254"/>
                  </a:lnTo>
                  <a:lnTo>
                    <a:pt x="415" y="2246"/>
                  </a:lnTo>
                  <a:lnTo>
                    <a:pt x="430" y="2237"/>
                  </a:lnTo>
                  <a:lnTo>
                    <a:pt x="440" y="2275"/>
                  </a:lnTo>
                  <a:lnTo>
                    <a:pt x="453" y="2314"/>
                  </a:lnTo>
                  <a:lnTo>
                    <a:pt x="464" y="2354"/>
                  </a:lnTo>
                  <a:lnTo>
                    <a:pt x="477" y="2394"/>
                  </a:lnTo>
                  <a:lnTo>
                    <a:pt x="487" y="2433"/>
                  </a:lnTo>
                  <a:lnTo>
                    <a:pt x="499" y="2473"/>
                  </a:lnTo>
                  <a:lnTo>
                    <a:pt x="508" y="2515"/>
                  </a:lnTo>
                  <a:lnTo>
                    <a:pt x="518" y="2556"/>
                  </a:lnTo>
                  <a:lnTo>
                    <a:pt x="551" y="2705"/>
                  </a:lnTo>
                  <a:lnTo>
                    <a:pt x="583" y="2860"/>
                  </a:lnTo>
                  <a:lnTo>
                    <a:pt x="608" y="3017"/>
                  </a:lnTo>
                  <a:lnTo>
                    <a:pt x="631" y="3181"/>
                  </a:lnTo>
                  <a:lnTo>
                    <a:pt x="644" y="3343"/>
                  </a:lnTo>
                  <a:lnTo>
                    <a:pt x="651" y="3510"/>
                  </a:lnTo>
                  <a:lnTo>
                    <a:pt x="649" y="3674"/>
                  </a:lnTo>
                  <a:lnTo>
                    <a:pt x="641" y="3840"/>
                  </a:lnTo>
                  <a:lnTo>
                    <a:pt x="631" y="3878"/>
                  </a:lnTo>
                  <a:lnTo>
                    <a:pt x="620" y="3915"/>
                  </a:lnTo>
                  <a:lnTo>
                    <a:pt x="607" y="3951"/>
                  </a:lnTo>
                  <a:lnTo>
                    <a:pt x="591" y="3987"/>
                  </a:lnTo>
                  <a:lnTo>
                    <a:pt x="573" y="4019"/>
                  </a:lnTo>
                  <a:lnTo>
                    <a:pt x="554" y="4053"/>
                  </a:lnTo>
                  <a:lnTo>
                    <a:pt x="533" y="4085"/>
                  </a:lnTo>
                  <a:lnTo>
                    <a:pt x="511" y="4118"/>
                  </a:lnTo>
                  <a:lnTo>
                    <a:pt x="506" y="4101"/>
                  </a:lnTo>
                  <a:lnTo>
                    <a:pt x="504" y="4084"/>
                  </a:lnTo>
                  <a:lnTo>
                    <a:pt x="504" y="4067"/>
                  </a:lnTo>
                  <a:lnTo>
                    <a:pt x="503" y="4050"/>
                  </a:lnTo>
                  <a:lnTo>
                    <a:pt x="499" y="4034"/>
                  </a:lnTo>
                  <a:lnTo>
                    <a:pt x="494" y="4021"/>
                  </a:lnTo>
                  <a:lnTo>
                    <a:pt x="490" y="4006"/>
                  </a:lnTo>
                  <a:lnTo>
                    <a:pt x="486" y="3993"/>
                  </a:lnTo>
                  <a:lnTo>
                    <a:pt x="480" y="3980"/>
                  </a:lnTo>
                  <a:lnTo>
                    <a:pt x="476" y="3968"/>
                  </a:lnTo>
                  <a:lnTo>
                    <a:pt x="469" y="3957"/>
                  </a:lnTo>
                  <a:lnTo>
                    <a:pt x="462" y="3949"/>
                  </a:lnTo>
                  <a:lnTo>
                    <a:pt x="452" y="3949"/>
                  </a:lnTo>
                  <a:lnTo>
                    <a:pt x="447" y="3955"/>
                  </a:lnTo>
                  <a:lnTo>
                    <a:pt x="446" y="3961"/>
                  </a:lnTo>
                  <a:lnTo>
                    <a:pt x="446" y="3972"/>
                  </a:lnTo>
                  <a:lnTo>
                    <a:pt x="446" y="3982"/>
                  </a:lnTo>
                  <a:lnTo>
                    <a:pt x="446" y="3993"/>
                  </a:lnTo>
                  <a:lnTo>
                    <a:pt x="443" y="4002"/>
                  </a:lnTo>
                  <a:lnTo>
                    <a:pt x="442" y="4012"/>
                  </a:lnTo>
                  <a:lnTo>
                    <a:pt x="430" y="3993"/>
                  </a:lnTo>
                  <a:lnTo>
                    <a:pt x="419" y="3978"/>
                  </a:lnTo>
                  <a:lnTo>
                    <a:pt x="407" y="3963"/>
                  </a:lnTo>
                  <a:lnTo>
                    <a:pt x="396" y="3951"/>
                  </a:lnTo>
                  <a:lnTo>
                    <a:pt x="383" y="3938"/>
                  </a:lnTo>
                  <a:lnTo>
                    <a:pt x="372" y="3925"/>
                  </a:lnTo>
                  <a:lnTo>
                    <a:pt x="359" y="3912"/>
                  </a:lnTo>
                  <a:lnTo>
                    <a:pt x="348" y="3900"/>
                  </a:lnTo>
                  <a:lnTo>
                    <a:pt x="338" y="3902"/>
                  </a:lnTo>
                  <a:lnTo>
                    <a:pt x="336" y="3910"/>
                  </a:lnTo>
                  <a:lnTo>
                    <a:pt x="336" y="3921"/>
                  </a:lnTo>
                  <a:lnTo>
                    <a:pt x="339" y="3932"/>
                  </a:lnTo>
                  <a:lnTo>
                    <a:pt x="341" y="3944"/>
                  </a:lnTo>
                  <a:lnTo>
                    <a:pt x="345" y="3961"/>
                  </a:lnTo>
                  <a:lnTo>
                    <a:pt x="331" y="3955"/>
                  </a:lnTo>
                  <a:lnTo>
                    <a:pt x="316" y="3951"/>
                  </a:lnTo>
                  <a:lnTo>
                    <a:pt x="302" y="3946"/>
                  </a:lnTo>
                  <a:lnTo>
                    <a:pt x="288" y="3944"/>
                  </a:lnTo>
                  <a:lnTo>
                    <a:pt x="272" y="3940"/>
                  </a:lnTo>
                  <a:lnTo>
                    <a:pt x="258" y="3942"/>
                  </a:lnTo>
                  <a:lnTo>
                    <a:pt x="244" y="3944"/>
                  </a:lnTo>
                  <a:lnTo>
                    <a:pt x="232" y="3953"/>
                  </a:lnTo>
                  <a:lnTo>
                    <a:pt x="225" y="3957"/>
                  </a:lnTo>
                  <a:lnTo>
                    <a:pt x="220" y="3963"/>
                  </a:lnTo>
                  <a:lnTo>
                    <a:pt x="217" y="3970"/>
                  </a:lnTo>
                  <a:lnTo>
                    <a:pt x="224" y="3980"/>
                  </a:lnTo>
                  <a:lnTo>
                    <a:pt x="225" y="3982"/>
                  </a:lnTo>
                  <a:lnTo>
                    <a:pt x="227" y="3987"/>
                  </a:lnTo>
                  <a:lnTo>
                    <a:pt x="215" y="3991"/>
                  </a:lnTo>
                  <a:lnTo>
                    <a:pt x="204" y="3997"/>
                  </a:lnTo>
                  <a:lnTo>
                    <a:pt x="193" y="4000"/>
                  </a:lnTo>
                  <a:lnTo>
                    <a:pt x="183" y="4006"/>
                  </a:lnTo>
                  <a:lnTo>
                    <a:pt x="171" y="4012"/>
                  </a:lnTo>
                  <a:lnTo>
                    <a:pt x="161" y="4019"/>
                  </a:lnTo>
                  <a:lnTo>
                    <a:pt x="151" y="4027"/>
                  </a:lnTo>
                  <a:lnTo>
                    <a:pt x="144" y="4038"/>
                  </a:lnTo>
                  <a:lnTo>
                    <a:pt x="138" y="4057"/>
                  </a:lnTo>
                  <a:lnTo>
                    <a:pt x="136" y="4078"/>
                  </a:lnTo>
                  <a:lnTo>
                    <a:pt x="133" y="4087"/>
                  </a:lnTo>
                  <a:lnTo>
                    <a:pt x="130" y="4099"/>
                  </a:lnTo>
                  <a:lnTo>
                    <a:pt x="126" y="4108"/>
                  </a:lnTo>
                  <a:lnTo>
                    <a:pt x="123" y="4118"/>
                  </a:lnTo>
                  <a:lnTo>
                    <a:pt x="117" y="4129"/>
                  </a:lnTo>
                  <a:lnTo>
                    <a:pt x="117" y="4144"/>
                  </a:lnTo>
                  <a:lnTo>
                    <a:pt x="116" y="4159"/>
                  </a:lnTo>
                  <a:lnTo>
                    <a:pt x="117" y="4174"/>
                  </a:lnTo>
                  <a:lnTo>
                    <a:pt x="116" y="4187"/>
                  </a:lnTo>
                  <a:lnTo>
                    <a:pt x="114" y="4202"/>
                  </a:lnTo>
                  <a:lnTo>
                    <a:pt x="109" y="4214"/>
                  </a:lnTo>
                  <a:lnTo>
                    <a:pt x="101" y="4227"/>
                  </a:lnTo>
                  <a:lnTo>
                    <a:pt x="97" y="4244"/>
                  </a:lnTo>
                  <a:lnTo>
                    <a:pt x="97" y="4265"/>
                  </a:lnTo>
                  <a:lnTo>
                    <a:pt x="99" y="4284"/>
                  </a:lnTo>
                  <a:lnTo>
                    <a:pt x="101" y="4304"/>
                  </a:lnTo>
                  <a:lnTo>
                    <a:pt x="104" y="4323"/>
                  </a:lnTo>
                  <a:lnTo>
                    <a:pt x="107" y="4344"/>
                  </a:lnTo>
                  <a:lnTo>
                    <a:pt x="109" y="4363"/>
                  </a:lnTo>
                  <a:lnTo>
                    <a:pt x="111" y="4386"/>
                  </a:lnTo>
                  <a:lnTo>
                    <a:pt x="104" y="4391"/>
                  </a:lnTo>
                  <a:lnTo>
                    <a:pt x="99" y="4401"/>
                  </a:lnTo>
                  <a:lnTo>
                    <a:pt x="96" y="4429"/>
                  </a:lnTo>
                  <a:lnTo>
                    <a:pt x="97" y="4457"/>
                  </a:lnTo>
                  <a:lnTo>
                    <a:pt x="101" y="4484"/>
                  </a:lnTo>
                  <a:lnTo>
                    <a:pt x="110" y="4510"/>
                  </a:lnTo>
                  <a:lnTo>
                    <a:pt x="118" y="4535"/>
                  </a:lnTo>
                  <a:lnTo>
                    <a:pt x="128" y="4559"/>
                  </a:lnTo>
                  <a:lnTo>
                    <a:pt x="137" y="4584"/>
                  </a:lnTo>
                  <a:lnTo>
                    <a:pt x="148" y="4610"/>
                  </a:lnTo>
                  <a:lnTo>
                    <a:pt x="146" y="4635"/>
                  </a:lnTo>
                  <a:lnTo>
                    <a:pt x="148" y="4661"/>
                  </a:lnTo>
                  <a:lnTo>
                    <a:pt x="154" y="4684"/>
                  </a:lnTo>
                  <a:lnTo>
                    <a:pt x="165" y="4707"/>
                  </a:lnTo>
                  <a:lnTo>
                    <a:pt x="177" y="4727"/>
                  </a:lnTo>
                  <a:lnTo>
                    <a:pt x="190" y="4750"/>
                  </a:lnTo>
                  <a:lnTo>
                    <a:pt x="202" y="4771"/>
                  </a:lnTo>
                  <a:lnTo>
                    <a:pt x="215" y="4792"/>
                  </a:lnTo>
                  <a:lnTo>
                    <a:pt x="225" y="4809"/>
                  </a:lnTo>
                  <a:lnTo>
                    <a:pt x="239" y="4827"/>
                  </a:lnTo>
                  <a:lnTo>
                    <a:pt x="254" y="4843"/>
                  </a:lnTo>
                  <a:lnTo>
                    <a:pt x="269" y="4858"/>
                  </a:lnTo>
                  <a:lnTo>
                    <a:pt x="282" y="4873"/>
                  </a:lnTo>
                  <a:lnTo>
                    <a:pt x="294" y="4892"/>
                  </a:lnTo>
                  <a:lnTo>
                    <a:pt x="301" y="4914"/>
                  </a:lnTo>
                  <a:lnTo>
                    <a:pt x="304" y="4943"/>
                  </a:lnTo>
                  <a:lnTo>
                    <a:pt x="315" y="4980"/>
                  </a:lnTo>
                  <a:lnTo>
                    <a:pt x="331" y="5024"/>
                  </a:lnTo>
                  <a:lnTo>
                    <a:pt x="348" y="5063"/>
                  </a:lnTo>
                  <a:lnTo>
                    <a:pt x="370" y="5103"/>
                  </a:lnTo>
                  <a:lnTo>
                    <a:pt x="393" y="5135"/>
                  </a:lnTo>
                  <a:lnTo>
                    <a:pt x="422" y="5164"/>
                  </a:lnTo>
                  <a:lnTo>
                    <a:pt x="453" y="5181"/>
                  </a:lnTo>
                  <a:lnTo>
                    <a:pt x="490" y="5190"/>
                  </a:lnTo>
                  <a:lnTo>
                    <a:pt x="489" y="5205"/>
                  </a:lnTo>
                  <a:lnTo>
                    <a:pt x="487" y="5224"/>
                  </a:lnTo>
                  <a:lnTo>
                    <a:pt x="486" y="5243"/>
                  </a:lnTo>
                  <a:lnTo>
                    <a:pt x="486" y="5264"/>
                  </a:lnTo>
                  <a:lnTo>
                    <a:pt x="484" y="5282"/>
                  </a:lnTo>
                  <a:lnTo>
                    <a:pt x="484" y="5303"/>
                  </a:lnTo>
                  <a:lnTo>
                    <a:pt x="486" y="5324"/>
                  </a:lnTo>
                  <a:lnTo>
                    <a:pt x="490" y="5345"/>
                  </a:lnTo>
                  <a:lnTo>
                    <a:pt x="479" y="5366"/>
                  </a:lnTo>
                  <a:lnTo>
                    <a:pt x="470" y="5388"/>
                  </a:lnTo>
                  <a:lnTo>
                    <a:pt x="463" y="5413"/>
                  </a:lnTo>
                  <a:lnTo>
                    <a:pt x="459" y="5439"/>
                  </a:lnTo>
                  <a:lnTo>
                    <a:pt x="454" y="5464"/>
                  </a:lnTo>
                  <a:lnTo>
                    <a:pt x="454" y="5490"/>
                  </a:lnTo>
                  <a:lnTo>
                    <a:pt x="457" y="5515"/>
                  </a:lnTo>
                  <a:lnTo>
                    <a:pt x="464" y="5541"/>
                  </a:lnTo>
                  <a:lnTo>
                    <a:pt x="469" y="5552"/>
                  </a:lnTo>
                  <a:lnTo>
                    <a:pt x="476" y="5568"/>
                  </a:lnTo>
                  <a:lnTo>
                    <a:pt x="483" y="5583"/>
                  </a:lnTo>
                  <a:lnTo>
                    <a:pt x="491" y="5598"/>
                  </a:lnTo>
                  <a:lnTo>
                    <a:pt x="500" y="5609"/>
                  </a:lnTo>
                  <a:lnTo>
                    <a:pt x="510" y="5620"/>
                  </a:lnTo>
                  <a:lnTo>
                    <a:pt x="521" y="5628"/>
                  </a:lnTo>
                  <a:lnTo>
                    <a:pt x="534" y="5634"/>
                  </a:lnTo>
                  <a:lnTo>
                    <a:pt x="546" y="5636"/>
                  </a:lnTo>
                  <a:lnTo>
                    <a:pt x="557" y="5637"/>
                  </a:lnTo>
                  <a:lnTo>
                    <a:pt x="568" y="5641"/>
                  </a:lnTo>
                  <a:lnTo>
                    <a:pt x="581" y="5651"/>
                  </a:lnTo>
                  <a:lnTo>
                    <a:pt x="574" y="5694"/>
                  </a:lnTo>
                  <a:lnTo>
                    <a:pt x="560" y="5734"/>
                  </a:lnTo>
                  <a:lnTo>
                    <a:pt x="538" y="5766"/>
                  </a:lnTo>
                  <a:lnTo>
                    <a:pt x="516" y="5800"/>
                  </a:lnTo>
                  <a:lnTo>
                    <a:pt x="490" y="5830"/>
                  </a:lnTo>
                  <a:lnTo>
                    <a:pt x="470" y="5866"/>
                  </a:lnTo>
                  <a:lnTo>
                    <a:pt x="454" y="5902"/>
                  </a:lnTo>
                  <a:lnTo>
                    <a:pt x="449" y="5947"/>
                  </a:lnTo>
                  <a:lnTo>
                    <a:pt x="446" y="5985"/>
                  </a:lnTo>
                  <a:lnTo>
                    <a:pt x="436" y="6019"/>
                  </a:lnTo>
                  <a:lnTo>
                    <a:pt x="420" y="6043"/>
                  </a:lnTo>
                  <a:lnTo>
                    <a:pt x="400" y="6068"/>
                  </a:lnTo>
                  <a:lnTo>
                    <a:pt x="378" y="6089"/>
                  </a:lnTo>
                  <a:lnTo>
                    <a:pt x="355" y="6111"/>
                  </a:lnTo>
                  <a:lnTo>
                    <a:pt x="335" y="6134"/>
                  </a:lnTo>
                  <a:lnTo>
                    <a:pt x="319" y="6164"/>
                  </a:lnTo>
                  <a:lnTo>
                    <a:pt x="312" y="6185"/>
                  </a:lnTo>
                  <a:lnTo>
                    <a:pt x="308" y="6208"/>
                  </a:lnTo>
                  <a:lnTo>
                    <a:pt x="304" y="6230"/>
                  </a:lnTo>
                  <a:lnTo>
                    <a:pt x="304" y="6255"/>
                  </a:lnTo>
                  <a:lnTo>
                    <a:pt x="304" y="6278"/>
                  </a:lnTo>
                  <a:lnTo>
                    <a:pt x="308" y="6300"/>
                  </a:lnTo>
                  <a:lnTo>
                    <a:pt x="313" y="6323"/>
                  </a:lnTo>
                  <a:lnTo>
                    <a:pt x="323" y="6345"/>
                  </a:lnTo>
                  <a:lnTo>
                    <a:pt x="331" y="6359"/>
                  </a:lnTo>
                  <a:lnTo>
                    <a:pt x="343" y="6368"/>
                  </a:lnTo>
                  <a:lnTo>
                    <a:pt x="356" y="6372"/>
                  </a:lnTo>
                  <a:lnTo>
                    <a:pt x="370" y="6378"/>
                  </a:lnTo>
                  <a:lnTo>
                    <a:pt x="382" y="6379"/>
                  </a:lnTo>
                  <a:lnTo>
                    <a:pt x="395" y="6387"/>
                  </a:lnTo>
                  <a:lnTo>
                    <a:pt x="403" y="6398"/>
                  </a:lnTo>
                  <a:lnTo>
                    <a:pt x="409" y="6417"/>
                  </a:lnTo>
                  <a:lnTo>
                    <a:pt x="417" y="6427"/>
                  </a:lnTo>
                  <a:lnTo>
                    <a:pt x="429" y="6434"/>
                  </a:lnTo>
                  <a:lnTo>
                    <a:pt x="440" y="6440"/>
                  </a:lnTo>
                  <a:lnTo>
                    <a:pt x="453" y="6447"/>
                  </a:lnTo>
                  <a:lnTo>
                    <a:pt x="464" y="6449"/>
                  </a:lnTo>
                  <a:lnTo>
                    <a:pt x="477" y="6451"/>
                  </a:lnTo>
                  <a:lnTo>
                    <a:pt x="490" y="6449"/>
                  </a:lnTo>
                  <a:lnTo>
                    <a:pt x="503" y="6446"/>
                  </a:lnTo>
                  <a:lnTo>
                    <a:pt x="527" y="6446"/>
                  </a:lnTo>
                  <a:lnTo>
                    <a:pt x="551" y="6444"/>
                  </a:lnTo>
                  <a:lnTo>
                    <a:pt x="574" y="6436"/>
                  </a:lnTo>
                  <a:lnTo>
                    <a:pt x="598" y="6427"/>
                  </a:lnTo>
                  <a:lnTo>
                    <a:pt x="618" y="6410"/>
                  </a:lnTo>
                  <a:lnTo>
                    <a:pt x="638" y="6393"/>
                  </a:lnTo>
                  <a:lnTo>
                    <a:pt x="654" y="6370"/>
                  </a:lnTo>
                  <a:lnTo>
                    <a:pt x="669" y="6345"/>
                  </a:lnTo>
                  <a:lnTo>
                    <a:pt x="684" y="6283"/>
                  </a:lnTo>
                  <a:lnTo>
                    <a:pt x="691" y="6221"/>
                  </a:lnTo>
                  <a:lnTo>
                    <a:pt x="692" y="6155"/>
                  </a:lnTo>
                  <a:lnTo>
                    <a:pt x="691" y="6091"/>
                  </a:lnTo>
                  <a:lnTo>
                    <a:pt x="688" y="6025"/>
                  </a:lnTo>
                  <a:lnTo>
                    <a:pt x="691" y="5960"/>
                  </a:lnTo>
                  <a:lnTo>
                    <a:pt x="698" y="5898"/>
                  </a:lnTo>
                  <a:lnTo>
                    <a:pt x="716" y="5838"/>
                  </a:lnTo>
                  <a:lnTo>
                    <a:pt x="722" y="5811"/>
                  </a:lnTo>
                  <a:lnTo>
                    <a:pt x="732" y="5785"/>
                  </a:lnTo>
                  <a:lnTo>
                    <a:pt x="741" y="5760"/>
                  </a:lnTo>
                  <a:lnTo>
                    <a:pt x="753" y="5738"/>
                  </a:lnTo>
                  <a:lnTo>
                    <a:pt x="765" y="5713"/>
                  </a:lnTo>
                  <a:lnTo>
                    <a:pt x="779" y="5692"/>
                  </a:lnTo>
                  <a:lnTo>
                    <a:pt x="795" y="5673"/>
                  </a:lnTo>
                  <a:lnTo>
                    <a:pt x="813" y="5658"/>
                  </a:lnTo>
                  <a:lnTo>
                    <a:pt x="853" y="5660"/>
                  </a:lnTo>
                  <a:lnTo>
                    <a:pt x="893" y="5653"/>
                  </a:lnTo>
                  <a:lnTo>
                    <a:pt x="928" y="5636"/>
                  </a:lnTo>
                  <a:lnTo>
                    <a:pt x="963" y="5615"/>
                  </a:lnTo>
                  <a:lnTo>
                    <a:pt x="992" y="5585"/>
                  </a:lnTo>
                  <a:lnTo>
                    <a:pt x="1022" y="5551"/>
                  </a:lnTo>
                  <a:lnTo>
                    <a:pt x="1048" y="5511"/>
                  </a:lnTo>
                  <a:lnTo>
                    <a:pt x="1075" y="5473"/>
                  </a:lnTo>
                  <a:lnTo>
                    <a:pt x="1088" y="5464"/>
                  </a:lnTo>
                  <a:lnTo>
                    <a:pt x="1102" y="5454"/>
                  </a:lnTo>
                  <a:lnTo>
                    <a:pt x="1108" y="5449"/>
                  </a:lnTo>
                  <a:lnTo>
                    <a:pt x="1116" y="5449"/>
                  </a:lnTo>
                  <a:lnTo>
                    <a:pt x="1122" y="5452"/>
                  </a:lnTo>
                  <a:lnTo>
                    <a:pt x="1131" y="5462"/>
                  </a:lnTo>
                  <a:lnTo>
                    <a:pt x="1150" y="5456"/>
                  </a:lnTo>
                  <a:lnTo>
                    <a:pt x="1172" y="5454"/>
                  </a:lnTo>
                  <a:lnTo>
                    <a:pt x="1193" y="5449"/>
                  </a:lnTo>
                  <a:lnTo>
                    <a:pt x="1216" y="5445"/>
                  </a:lnTo>
                  <a:lnTo>
                    <a:pt x="1236" y="5437"/>
                  </a:lnTo>
                  <a:lnTo>
                    <a:pt x="1257" y="5428"/>
                  </a:lnTo>
                  <a:lnTo>
                    <a:pt x="1276" y="5415"/>
                  </a:lnTo>
                  <a:lnTo>
                    <a:pt x="1294" y="5398"/>
                  </a:lnTo>
                  <a:lnTo>
                    <a:pt x="1301" y="5379"/>
                  </a:lnTo>
                  <a:lnTo>
                    <a:pt x="1307" y="5362"/>
                  </a:lnTo>
                  <a:lnTo>
                    <a:pt x="1308" y="5341"/>
                  </a:lnTo>
                  <a:lnTo>
                    <a:pt x="1308" y="5324"/>
                  </a:lnTo>
                  <a:lnTo>
                    <a:pt x="1303" y="5309"/>
                  </a:lnTo>
                  <a:lnTo>
                    <a:pt x="1298" y="5294"/>
                  </a:lnTo>
                  <a:lnTo>
                    <a:pt x="1291" y="5279"/>
                  </a:lnTo>
                  <a:lnTo>
                    <a:pt x="1281" y="5267"/>
                  </a:lnTo>
                  <a:lnTo>
                    <a:pt x="1289" y="5245"/>
                  </a:lnTo>
                  <a:lnTo>
                    <a:pt x="1294" y="5224"/>
                  </a:lnTo>
                  <a:lnTo>
                    <a:pt x="1296" y="5201"/>
                  </a:lnTo>
                  <a:lnTo>
                    <a:pt x="1297" y="5181"/>
                  </a:lnTo>
                  <a:lnTo>
                    <a:pt x="1294" y="5158"/>
                  </a:lnTo>
                  <a:lnTo>
                    <a:pt x="1290" y="5135"/>
                  </a:lnTo>
                  <a:lnTo>
                    <a:pt x="1283" y="5114"/>
                  </a:lnTo>
                  <a:lnTo>
                    <a:pt x="1276" y="5097"/>
                  </a:lnTo>
                  <a:lnTo>
                    <a:pt x="1281" y="5084"/>
                  </a:lnTo>
                  <a:lnTo>
                    <a:pt x="1286" y="5071"/>
                  </a:lnTo>
                  <a:lnTo>
                    <a:pt x="1287" y="5056"/>
                  </a:lnTo>
                  <a:lnTo>
                    <a:pt x="1290" y="5043"/>
                  </a:lnTo>
                  <a:lnTo>
                    <a:pt x="1290" y="5026"/>
                  </a:lnTo>
                  <a:lnTo>
                    <a:pt x="1291" y="5012"/>
                  </a:lnTo>
                  <a:lnTo>
                    <a:pt x="1296" y="4997"/>
                  </a:lnTo>
                  <a:lnTo>
                    <a:pt x="1303" y="4988"/>
                  </a:lnTo>
                  <a:lnTo>
                    <a:pt x="1304" y="4954"/>
                  </a:lnTo>
                  <a:lnTo>
                    <a:pt x="1306" y="4920"/>
                  </a:lnTo>
                  <a:lnTo>
                    <a:pt x="1306" y="4886"/>
                  </a:lnTo>
                  <a:lnTo>
                    <a:pt x="1306" y="4852"/>
                  </a:lnTo>
                  <a:lnTo>
                    <a:pt x="1301" y="4818"/>
                  </a:lnTo>
                  <a:lnTo>
                    <a:pt x="1297" y="4788"/>
                  </a:lnTo>
                  <a:lnTo>
                    <a:pt x="1289" y="4758"/>
                  </a:lnTo>
                  <a:lnTo>
                    <a:pt x="1279" y="4731"/>
                  </a:lnTo>
                  <a:lnTo>
                    <a:pt x="1287" y="4703"/>
                  </a:lnTo>
                  <a:lnTo>
                    <a:pt x="1298" y="4678"/>
                  </a:lnTo>
                  <a:lnTo>
                    <a:pt x="1310" y="4652"/>
                  </a:lnTo>
                  <a:lnTo>
                    <a:pt x="1321" y="4627"/>
                  </a:lnTo>
                  <a:lnTo>
                    <a:pt x="1331" y="4599"/>
                  </a:lnTo>
                  <a:lnTo>
                    <a:pt x="1341" y="4573"/>
                  </a:lnTo>
                  <a:lnTo>
                    <a:pt x="1348" y="4546"/>
                  </a:lnTo>
                  <a:lnTo>
                    <a:pt x="1357" y="4520"/>
                  </a:lnTo>
                  <a:lnTo>
                    <a:pt x="1368" y="4461"/>
                  </a:lnTo>
                  <a:lnTo>
                    <a:pt x="1380" y="4405"/>
                  </a:lnTo>
                  <a:lnTo>
                    <a:pt x="1390" y="4346"/>
                  </a:lnTo>
                  <a:lnTo>
                    <a:pt x="1400" y="4289"/>
                  </a:lnTo>
                  <a:lnTo>
                    <a:pt x="1408" y="4231"/>
                  </a:lnTo>
                  <a:lnTo>
                    <a:pt x="1419" y="4172"/>
                  </a:lnTo>
                  <a:lnTo>
                    <a:pt x="1431" y="4116"/>
                  </a:lnTo>
                  <a:lnTo>
                    <a:pt x="1444" y="4063"/>
                  </a:lnTo>
                  <a:lnTo>
                    <a:pt x="1445" y="4051"/>
                  </a:lnTo>
                  <a:lnTo>
                    <a:pt x="1449" y="4048"/>
                  </a:lnTo>
                  <a:lnTo>
                    <a:pt x="1454" y="4044"/>
                  </a:lnTo>
                  <a:lnTo>
                    <a:pt x="1461" y="4044"/>
                  </a:lnTo>
                  <a:lnTo>
                    <a:pt x="1472" y="4040"/>
                  </a:lnTo>
                  <a:lnTo>
                    <a:pt x="1482" y="4029"/>
                  </a:lnTo>
                  <a:lnTo>
                    <a:pt x="1495" y="4034"/>
                  </a:lnTo>
                  <a:lnTo>
                    <a:pt x="1508" y="4042"/>
                  </a:lnTo>
                  <a:lnTo>
                    <a:pt x="1522" y="4044"/>
                  </a:lnTo>
                  <a:lnTo>
                    <a:pt x="1538" y="4042"/>
                  </a:lnTo>
                  <a:lnTo>
                    <a:pt x="1545" y="4033"/>
                  </a:lnTo>
                  <a:lnTo>
                    <a:pt x="1555" y="4033"/>
                  </a:lnTo>
                  <a:lnTo>
                    <a:pt x="1560" y="4050"/>
                  </a:lnTo>
                  <a:lnTo>
                    <a:pt x="1555" y="4070"/>
                  </a:lnTo>
                  <a:lnTo>
                    <a:pt x="1538" y="4089"/>
                  </a:lnTo>
                  <a:lnTo>
                    <a:pt x="1522" y="4112"/>
                  </a:lnTo>
                  <a:lnTo>
                    <a:pt x="1506" y="4133"/>
                  </a:lnTo>
                  <a:lnTo>
                    <a:pt x="1493" y="4157"/>
                  </a:lnTo>
                  <a:lnTo>
                    <a:pt x="1481" y="4180"/>
                  </a:lnTo>
                  <a:lnTo>
                    <a:pt x="1472" y="4208"/>
                  </a:lnTo>
                  <a:lnTo>
                    <a:pt x="1468" y="4236"/>
                  </a:lnTo>
                  <a:lnTo>
                    <a:pt x="1471" y="4269"/>
                  </a:lnTo>
                  <a:lnTo>
                    <a:pt x="1479" y="4293"/>
                  </a:lnTo>
                  <a:lnTo>
                    <a:pt x="1489" y="4321"/>
                  </a:lnTo>
                  <a:lnTo>
                    <a:pt x="1498" y="4346"/>
                  </a:lnTo>
                  <a:lnTo>
                    <a:pt x="1509" y="4374"/>
                  </a:lnTo>
                  <a:lnTo>
                    <a:pt x="1518" y="4399"/>
                  </a:lnTo>
                  <a:lnTo>
                    <a:pt x="1526" y="4427"/>
                  </a:lnTo>
                  <a:lnTo>
                    <a:pt x="1532" y="4455"/>
                  </a:lnTo>
                  <a:lnTo>
                    <a:pt x="1538" y="4486"/>
                  </a:lnTo>
                  <a:lnTo>
                    <a:pt x="1536" y="4505"/>
                  </a:lnTo>
                  <a:lnTo>
                    <a:pt x="1535" y="4525"/>
                  </a:lnTo>
                  <a:lnTo>
                    <a:pt x="1532" y="4548"/>
                  </a:lnTo>
                  <a:lnTo>
                    <a:pt x="1533" y="4571"/>
                  </a:lnTo>
                  <a:lnTo>
                    <a:pt x="1535" y="4590"/>
                  </a:lnTo>
                  <a:lnTo>
                    <a:pt x="1542" y="4608"/>
                  </a:lnTo>
                  <a:lnTo>
                    <a:pt x="1550" y="4624"/>
                  </a:lnTo>
                  <a:lnTo>
                    <a:pt x="1568" y="4637"/>
                  </a:lnTo>
                  <a:lnTo>
                    <a:pt x="1573" y="4637"/>
                  </a:lnTo>
                  <a:lnTo>
                    <a:pt x="1595" y="4656"/>
                  </a:lnTo>
                  <a:lnTo>
                    <a:pt x="1613" y="4682"/>
                  </a:lnTo>
                  <a:lnTo>
                    <a:pt x="1629" y="4709"/>
                  </a:lnTo>
                  <a:lnTo>
                    <a:pt x="1646" y="4737"/>
                  </a:lnTo>
                  <a:lnTo>
                    <a:pt x="1661" y="4763"/>
                  </a:lnTo>
                  <a:lnTo>
                    <a:pt x="1680" y="4788"/>
                  </a:lnTo>
                  <a:lnTo>
                    <a:pt x="1700" y="4807"/>
                  </a:lnTo>
                  <a:lnTo>
                    <a:pt x="1724" y="4820"/>
                  </a:lnTo>
                  <a:lnTo>
                    <a:pt x="1728" y="4812"/>
                  </a:lnTo>
                  <a:lnTo>
                    <a:pt x="1734" y="4826"/>
                  </a:lnTo>
                  <a:lnTo>
                    <a:pt x="1744" y="4839"/>
                  </a:lnTo>
                  <a:lnTo>
                    <a:pt x="1755" y="4852"/>
                  </a:lnTo>
                  <a:lnTo>
                    <a:pt x="1767" y="4867"/>
                  </a:lnTo>
                  <a:lnTo>
                    <a:pt x="1777" y="4880"/>
                  </a:lnTo>
                  <a:lnTo>
                    <a:pt x="1785" y="4897"/>
                  </a:lnTo>
                  <a:lnTo>
                    <a:pt x="1791" y="4914"/>
                  </a:lnTo>
                  <a:lnTo>
                    <a:pt x="1792" y="4937"/>
                  </a:lnTo>
                  <a:lnTo>
                    <a:pt x="1800" y="4960"/>
                  </a:lnTo>
                  <a:lnTo>
                    <a:pt x="1812" y="4982"/>
                  </a:lnTo>
                  <a:lnTo>
                    <a:pt x="1827" y="5003"/>
                  </a:lnTo>
                  <a:lnTo>
                    <a:pt x="1844" y="5024"/>
                  </a:lnTo>
                  <a:lnTo>
                    <a:pt x="1861" y="5039"/>
                  </a:lnTo>
                  <a:lnTo>
                    <a:pt x="1881" y="5052"/>
                  </a:lnTo>
                  <a:lnTo>
                    <a:pt x="1902" y="5062"/>
                  </a:lnTo>
                  <a:lnTo>
                    <a:pt x="1923" y="5067"/>
                  </a:lnTo>
                  <a:lnTo>
                    <a:pt x="1946" y="5063"/>
                  </a:lnTo>
                  <a:lnTo>
                    <a:pt x="1972" y="5063"/>
                  </a:lnTo>
                  <a:lnTo>
                    <a:pt x="1999" y="5062"/>
                  </a:lnTo>
                  <a:lnTo>
                    <a:pt x="2027" y="5060"/>
                  </a:lnTo>
                  <a:lnTo>
                    <a:pt x="2053" y="5056"/>
                  </a:lnTo>
                  <a:lnTo>
                    <a:pt x="2080" y="5052"/>
                  </a:lnTo>
                  <a:lnTo>
                    <a:pt x="2106" y="5043"/>
                  </a:lnTo>
                  <a:lnTo>
                    <a:pt x="2131" y="5033"/>
                  </a:lnTo>
                  <a:lnTo>
                    <a:pt x="2153" y="5028"/>
                  </a:lnTo>
                  <a:lnTo>
                    <a:pt x="2174" y="5020"/>
                  </a:lnTo>
                  <a:lnTo>
                    <a:pt x="2195" y="5009"/>
                  </a:lnTo>
                  <a:lnTo>
                    <a:pt x="2217" y="4999"/>
                  </a:lnTo>
                  <a:lnTo>
                    <a:pt x="2238" y="4986"/>
                  </a:lnTo>
                  <a:lnTo>
                    <a:pt x="2259" y="4975"/>
                  </a:lnTo>
                  <a:lnTo>
                    <a:pt x="2281" y="4963"/>
                  </a:lnTo>
                  <a:lnTo>
                    <a:pt x="2302" y="4954"/>
                  </a:lnTo>
                  <a:lnTo>
                    <a:pt x="2355" y="4914"/>
                  </a:lnTo>
                  <a:lnTo>
                    <a:pt x="2409" y="4871"/>
                  </a:lnTo>
                  <a:lnTo>
                    <a:pt x="2459" y="4820"/>
                  </a:lnTo>
                  <a:lnTo>
                    <a:pt x="2508" y="4765"/>
                  </a:lnTo>
                  <a:lnTo>
                    <a:pt x="2552" y="4703"/>
                  </a:lnTo>
                  <a:lnTo>
                    <a:pt x="2595" y="4639"/>
                  </a:lnTo>
                  <a:lnTo>
                    <a:pt x="2634" y="4571"/>
                  </a:lnTo>
                  <a:lnTo>
                    <a:pt x="2668" y="4503"/>
                  </a:lnTo>
                  <a:lnTo>
                    <a:pt x="2673" y="4467"/>
                  </a:lnTo>
                  <a:lnTo>
                    <a:pt x="2672" y="4433"/>
                  </a:lnTo>
                  <a:lnTo>
                    <a:pt x="2664" y="4401"/>
                  </a:lnTo>
                  <a:lnTo>
                    <a:pt x="2652" y="4372"/>
                  </a:lnTo>
                  <a:lnTo>
                    <a:pt x="2638" y="4342"/>
                  </a:lnTo>
                  <a:lnTo>
                    <a:pt x="2627" y="4312"/>
                  </a:lnTo>
                  <a:lnTo>
                    <a:pt x="2618" y="4278"/>
                  </a:lnTo>
                  <a:lnTo>
                    <a:pt x="2617" y="4246"/>
                  </a:lnTo>
                  <a:lnTo>
                    <a:pt x="2609" y="4227"/>
                  </a:lnTo>
                  <a:lnTo>
                    <a:pt x="2605" y="4210"/>
                  </a:lnTo>
                  <a:lnTo>
                    <a:pt x="2601" y="4193"/>
                  </a:lnTo>
                  <a:lnTo>
                    <a:pt x="2598" y="4176"/>
                  </a:lnTo>
                  <a:lnTo>
                    <a:pt x="2612" y="4153"/>
                  </a:lnTo>
                  <a:lnTo>
                    <a:pt x="2631" y="4133"/>
                  </a:lnTo>
                  <a:lnTo>
                    <a:pt x="2649" y="4114"/>
                  </a:lnTo>
                  <a:lnTo>
                    <a:pt x="2668" y="4095"/>
                  </a:lnTo>
                  <a:lnTo>
                    <a:pt x="2682" y="4070"/>
                  </a:lnTo>
                  <a:lnTo>
                    <a:pt x="2693" y="4048"/>
                  </a:lnTo>
                  <a:lnTo>
                    <a:pt x="2699" y="4019"/>
                  </a:lnTo>
                  <a:lnTo>
                    <a:pt x="2699" y="3987"/>
                  </a:lnTo>
                  <a:lnTo>
                    <a:pt x="2681" y="3963"/>
                  </a:lnTo>
                  <a:lnTo>
                    <a:pt x="2662" y="3944"/>
                  </a:lnTo>
                  <a:lnTo>
                    <a:pt x="2642" y="3925"/>
                  </a:lnTo>
                  <a:lnTo>
                    <a:pt x="2622" y="3910"/>
                  </a:lnTo>
                  <a:lnTo>
                    <a:pt x="2601" y="3893"/>
                  </a:lnTo>
                  <a:lnTo>
                    <a:pt x="2582" y="3876"/>
                  </a:lnTo>
                  <a:lnTo>
                    <a:pt x="2562" y="3855"/>
                  </a:lnTo>
                  <a:lnTo>
                    <a:pt x="2547" y="3832"/>
                  </a:lnTo>
                  <a:lnTo>
                    <a:pt x="2528" y="3802"/>
                  </a:lnTo>
                  <a:lnTo>
                    <a:pt x="2513" y="3774"/>
                  </a:lnTo>
                  <a:lnTo>
                    <a:pt x="2496" y="3746"/>
                  </a:lnTo>
                  <a:lnTo>
                    <a:pt x="2478" y="3719"/>
                  </a:lnTo>
                  <a:lnTo>
                    <a:pt x="2459" y="3693"/>
                  </a:lnTo>
                  <a:lnTo>
                    <a:pt x="2439" y="3672"/>
                  </a:lnTo>
                  <a:lnTo>
                    <a:pt x="2416" y="3655"/>
                  </a:lnTo>
                  <a:lnTo>
                    <a:pt x="2390" y="3645"/>
                  </a:lnTo>
                  <a:lnTo>
                    <a:pt x="2376" y="3644"/>
                  </a:lnTo>
                  <a:lnTo>
                    <a:pt x="2360" y="3645"/>
                  </a:lnTo>
                  <a:lnTo>
                    <a:pt x="2345" y="3645"/>
                  </a:lnTo>
                  <a:lnTo>
                    <a:pt x="2329" y="3647"/>
                  </a:lnTo>
                  <a:lnTo>
                    <a:pt x="2313" y="3642"/>
                  </a:lnTo>
                  <a:lnTo>
                    <a:pt x="2302" y="3634"/>
                  </a:lnTo>
                  <a:lnTo>
                    <a:pt x="2295" y="3619"/>
                  </a:lnTo>
                  <a:lnTo>
                    <a:pt x="2295" y="3596"/>
                  </a:lnTo>
                  <a:lnTo>
                    <a:pt x="2258" y="3523"/>
                  </a:lnTo>
                  <a:lnTo>
                    <a:pt x="2217" y="3455"/>
                  </a:lnTo>
                  <a:lnTo>
                    <a:pt x="2171" y="3392"/>
                  </a:lnTo>
                  <a:lnTo>
                    <a:pt x="2123" y="3338"/>
                  </a:lnTo>
                  <a:lnTo>
                    <a:pt x="2069" y="3291"/>
                  </a:lnTo>
                  <a:lnTo>
                    <a:pt x="2012" y="3257"/>
                  </a:lnTo>
                  <a:lnTo>
                    <a:pt x="1950" y="3234"/>
                  </a:lnTo>
                  <a:lnTo>
                    <a:pt x="1886" y="3226"/>
                  </a:lnTo>
                  <a:lnTo>
                    <a:pt x="1871" y="3213"/>
                  </a:lnTo>
                  <a:lnTo>
                    <a:pt x="1858" y="3200"/>
                  </a:lnTo>
                  <a:lnTo>
                    <a:pt x="1846" y="3185"/>
                  </a:lnTo>
                  <a:lnTo>
                    <a:pt x="1835" y="3172"/>
                  </a:lnTo>
                  <a:lnTo>
                    <a:pt x="1821" y="3155"/>
                  </a:lnTo>
                  <a:lnTo>
                    <a:pt x="1808" y="3143"/>
                  </a:lnTo>
                  <a:lnTo>
                    <a:pt x="1794" y="3134"/>
                  </a:lnTo>
                  <a:lnTo>
                    <a:pt x="1778" y="3132"/>
                  </a:lnTo>
                  <a:lnTo>
                    <a:pt x="1751" y="3119"/>
                  </a:lnTo>
                  <a:lnTo>
                    <a:pt x="1726" y="3105"/>
                  </a:lnTo>
                  <a:lnTo>
                    <a:pt x="1698" y="3090"/>
                  </a:lnTo>
                  <a:lnTo>
                    <a:pt x="1673" y="3077"/>
                  </a:lnTo>
                  <a:lnTo>
                    <a:pt x="1644" y="3062"/>
                  </a:lnTo>
                  <a:lnTo>
                    <a:pt x="1617" y="3049"/>
                  </a:lnTo>
                  <a:lnTo>
                    <a:pt x="1590" y="3038"/>
                  </a:lnTo>
                  <a:lnTo>
                    <a:pt x="1563" y="3032"/>
                  </a:lnTo>
                  <a:lnTo>
                    <a:pt x="1550" y="3026"/>
                  </a:lnTo>
                  <a:lnTo>
                    <a:pt x="1538" y="3021"/>
                  </a:lnTo>
                  <a:lnTo>
                    <a:pt x="1525" y="3015"/>
                  </a:lnTo>
                  <a:lnTo>
                    <a:pt x="1512" y="3009"/>
                  </a:lnTo>
                  <a:lnTo>
                    <a:pt x="1499" y="3002"/>
                  </a:lnTo>
                  <a:lnTo>
                    <a:pt x="1488" y="2994"/>
                  </a:lnTo>
                  <a:lnTo>
                    <a:pt x="1475" y="2985"/>
                  </a:lnTo>
                  <a:lnTo>
                    <a:pt x="1465" y="2977"/>
                  </a:lnTo>
                  <a:lnTo>
                    <a:pt x="1471" y="2958"/>
                  </a:lnTo>
                  <a:lnTo>
                    <a:pt x="1478" y="2943"/>
                  </a:lnTo>
                  <a:lnTo>
                    <a:pt x="1491" y="2949"/>
                  </a:lnTo>
                  <a:lnTo>
                    <a:pt x="1505" y="2956"/>
                  </a:lnTo>
                  <a:lnTo>
                    <a:pt x="1518" y="2958"/>
                  </a:lnTo>
                  <a:lnTo>
                    <a:pt x="1532" y="2956"/>
                  </a:lnTo>
                  <a:lnTo>
                    <a:pt x="1536" y="2943"/>
                  </a:lnTo>
                  <a:lnTo>
                    <a:pt x="1543" y="2932"/>
                  </a:lnTo>
                  <a:lnTo>
                    <a:pt x="1549" y="2920"/>
                  </a:lnTo>
                  <a:lnTo>
                    <a:pt x="1556" y="2909"/>
                  </a:lnTo>
                  <a:lnTo>
                    <a:pt x="1560" y="2896"/>
                  </a:lnTo>
                  <a:lnTo>
                    <a:pt x="1566" y="2885"/>
                  </a:lnTo>
                  <a:lnTo>
                    <a:pt x="1569" y="2871"/>
                  </a:lnTo>
                  <a:lnTo>
                    <a:pt x="1573" y="2860"/>
                  </a:lnTo>
                  <a:lnTo>
                    <a:pt x="1587" y="2864"/>
                  </a:lnTo>
                  <a:lnTo>
                    <a:pt x="1605" y="2869"/>
                  </a:lnTo>
                  <a:lnTo>
                    <a:pt x="1622" y="2871"/>
                  </a:lnTo>
                  <a:lnTo>
                    <a:pt x="1640" y="2873"/>
                  </a:lnTo>
                  <a:lnTo>
                    <a:pt x="1657" y="2869"/>
                  </a:lnTo>
                  <a:lnTo>
                    <a:pt x="1676" y="2866"/>
                  </a:lnTo>
                  <a:lnTo>
                    <a:pt x="1691" y="2856"/>
                  </a:lnTo>
                  <a:lnTo>
                    <a:pt x="1707" y="2847"/>
                  </a:lnTo>
                  <a:lnTo>
                    <a:pt x="1714" y="2835"/>
                  </a:lnTo>
                  <a:lnTo>
                    <a:pt x="1723" y="2826"/>
                  </a:lnTo>
                  <a:lnTo>
                    <a:pt x="1730" y="2815"/>
                  </a:lnTo>
                  <a:lnTo>
                    <a:pt x="1737" y="2805"/>
                  </a:lnTo>
                  <a:lnTo>
                    <a:pt x="1743" y="2792"/>
                  </a:lnTo>
                  <a:lnTo>
                    <a:pt x="1748" y="2781"/>
                  </a:lnTo>
                  <a:lnTo>
                    <a:pt x="1753" y="2769"/>
                  </a:lnTo>
                  <a:lnTo>
                    <a:pt x="1758" y="2760"/>
                  </a:lnTo>
                  <a:lnTo>
                    <a:pt x="1767" y="2766"/>
                  </a:lnTo>
                  <a:lnTo>
                    <a:pt x="1775" y="2775"/>
                  </a:lnTo>
                  <a:lnTo>
                    <a:pt x="1784" y="2783"/>
                  </a:lnTo>
                  <a:lnTo>
                    <a:pt x="1792" y="2794"/>
                  </a:lnTo>
                  <a:lnTo>
                    <a:pt x="1801" y="2802"/>
                  </a:lnTo>
                  <a:lnTo>
                    <a:pt x="1809" y="2811"/>
                  </a:lnTo>
                  <a:lnTo>
                    <a:pt x="1819" y="2820"/>
                  </a:lnTo>
                  <a:lnTo>
                    <a:pt x="1829" y="2832"/>
                  </a:lnTo>
                  <a:lnTo>
                    <a:pt x="1827" y="2824"/>
                  </a:lnTo>
                  <a:lnTo>
                    <a:pt x="1821" y="2819"/>
                  </a:lnTo>
                  <a:lnTo>
                    <a:pt x="1815" y="2811"/>
                  </a:lnTo>
                  <a:lnTo>
                    <a:pt x="1814" y="2805"/>
                  </a:lnTo>
                  <a:lnTo>
                    <a:pt x="1807" y="2792"/>
                  </a:lnTo>
                  <a:lnTo>
                    <a:pt x="1797" y="2781"/>
                  </a:lnTo>
                  <a:lnTo>
                    <a:pt x="1785" y="2769"/>
                  </a:lnTo>
                  <a:lnTo>
                    <a:pt x="1775" y="2760"/>
                  </a:lnTo>
                  <a:lnTo>
                    <a:pt x="1765" y="2747"/>
                  </a:lnTo>
                  <a:lnTo>
                    <a:pt x="1761" y="2734"/>
                  </a:lnTo>
                  <a:lnTo>
                    <a:pt x="1761" y="2718"/>
                  </a:lnTo>
                  <a:lnTo>
                    <a:pt x="1771" y="2701"/>
                  </a:lnTo>
                  <a:lnTo>
                    <a:pt x="1785" y="2705"/>
                  </a:lnTo>
                  <a:lnTo>
                    <a:pt x="1801" y="2713"/>
                  </a:lnTo>
                  <a:lnTo>
                    <a:pt x="1808" y="2717"/>
                  </a:lnTo>
                  <a:lnTo>
                    <a:pt x="1817" y="2722"/>
                  </a:lnTo>
                  <a:lnTo>
                    <a:pt x="1824" y="2728"/>
                  </a:lnTo>
                  <a:lnTo>
                    <a:pt x="1832" y="2734"/>
                  </a:lnTo>
                  <a:lnTo>
                    <a:pt x="1827" y="2718"/>
                  </a:lnTo>
                  <a:lnTo>
                    <a:pt x="1818" y="2709"/>
                  </a:lnTo>
                  <a:lnTo>
                    <a:pt x="1805" y="2701"/>
                  </a:lnTo>
                  <a:lnTo>
                    <a:pt x="1792" y="2698"/>
                  </a:lnTo>
                  <a:lnTo>
                    <a:pt x="1780" y="2688"/>
                  </a:lnTo>
                  <a:lnTo>
                    <a:pt x="1772" y="2679"/>
                  </a:lnTo>
                  <a:lnTo>
                    <a:pt x="1770" y="2662"/>
                  </a:lnTo>
                  <a:lnTo>
                    <a:pt x="1777" y="2641"/>
                  </a:lnTo>
                  <a:lnTo>
                    <a:pt x="1784" y="2635"/>
                  </a:lnTo>
                  <a:lnTo>
                    <a:pt x="1792" y="2635"/>
                  </a:lnTo>
                  <a:lnTo>
                    <a:pt x="1800" y="2635"/>
                  </a:lnTo>
                  <a:lnTo>
                    <a:pt x="1807" y="2637"/>
                  </a:lnTo>
                  <a:lnTo>
                    <a:pt x="1814" y="2639"/>
                  </a:lnTo>
                  <a:lnTo>
                    <a:pt x="1821" y="2641"/>
                  </a:lnTo>
                  <a:lnTo>
                    <a:pt x="1829" y="2643"/>
                  </a:lnTo>
                  <a:lnTo>
                    <a:pt x="1841" y="2645"/>
                  </a:lnTo>
                  <a:lnTo>
                    <a:pt x="1834" y="2643"/>
                  </a:lnTo>
                  <a:lnTo>
                    <a:pt x="1828" y="2641"/>
                  </a:lnTo>
                  <a:lnTo>
                    <a:pt x="1819" y="2637"/>
                  </a:lnTo>
                  <a:lnTo>
                    <a:pt x="1812" y="2633"/>
                  </a:lnTo>
                  <a:lnTo>
                    <a:pt x="1802" y="2628"/>
                  </a:lnTo>
                  <a:lnTo>
                    <a:pt x="1794" y="2624"/>
                  </a:lnTo>
                  <a:lnTo>
                    <a:pt x="1785" y="2622"/>
                  </a:lnTo>
                  <a:lnTo>
                    <a:pt x="1777" y="2622"/>
                  </a:lnTo>
                  <a:lnTo>
                    <a:pt x="1772" y="2594"/>
                  </a:lnTo>
                  <a:lnTo>
                    <a:pt x="1768" y="2567"/>
                  </a:lnTo>
                  <a:lnTo>
                    <a:pt x="1763" y="2539"/>
                  </a:lnTo>
                  <a:lnTo>
                    <a:pt x="1755" y="2515"/>
                  </a:lnTo>
                  <a:lnTo>
                    <a:pt x="1745" y="2490"/>
                  </a:lnTo>
                  <a:lnTo>
                    <a:pt x="1733" y="2469"/>
                  </a:lnTo>
                  <a:lnTo>
                    <a:pt x="1717" y="2450"/>
                  </a:lnTo>
                  <a:lnTo>
                    <a:pt x="1698" y="2439"/>
                  </a:lnTo>
                  <a:lnTo>
                    <a:pt x="1687" y="2433"/>
                  </a:lnTo>
                  <a:lnTo>
                    <a:pt x="1677" y="2430"/>
                  </a:lnTo>
                  <a:lnTo>
                    <a:pt x="1667" y="2428"/>
                  </a:lnTo>
                  <a:lnTo>
                    <a:pt x="1657" y="2426"/>
                  </a:lnTo>
                  <a:lnTo>
                    <a:pt x="1646" y="2422"/>
                  </a:lnTo>
                  <a:lnTo>
                    <a:pt x="1636" y="2420"/>
                  </a:lnTo>
                  <a:lnTo>
                    <a:pt x="1627" y="2413"/>
                  </a:lnTo>
                  <a:lnTo>
                    <a:pt x="1620" y="2407"/>
                  </a:lnTo>
                  <a:lnTo>
                    <a:pt x="1624" y="2377"/>
                  </a:lnTo>
                  <a:lnTo>
                    <a:pt x="1632" y="2348"/>
                  </a:lnTo>
                  <a:lnTo>
                    <a:pt x="1636" y="2318"/>
                  </a:lnTo>
                  <a:lnTo>
                    <a:pt x="1643" y="2290"/>
                  </a:lnTo>
                  <a:lnTo>
                    <a:pt x="1646" y="2258"/>
                  </a:lnTo>
                  <a:lnTo>
                    <a:pt x="1650" y="2228"/>
                  </a:lnTo>
                  <a:lnTo>
                    <a:pt x="1653" y="2195"/>
                  </a:lnTo>
                  <a:lnTo>
                    <a:pt x="1654" y="2165"/>
                  </a:lnTo>
                  <a:lnTo>
                    <a:pt x="1651" y="2126"/>
                  </a:lnTo>
                  <a:lnTo>
                    <a:pt x="1651" y="2088"/>
                  </a:lnTo>
                  <a:lnTo>
                    <a:pt x="1650" y="2048"/>
                  </a:lnTo>
                  <a:lnTo>
                    <a:pt x="1649" y="2012"/>
                  </a:lnTo>
                  <a:lnTo>
                    <a:pt x="1643" y="1975"/>
                  </a:lnTo>
                  <a:lnTo>
                    <a:pt x="1633" y="1942"/>
                  </a:lnTo>
                  <a:lnTo>
                    <a:pt x="1619" y="1910"/>
                  </a:lnTo>
                  <a:lnTo>
                    <a:pt x="1602" y="1886"/>
                  </a:lnTo>
                  <a:lnTo>
                    <a:pt x="1686" y="1754"/>
                  </a:lnTo>
                  <a:lnTo>
                    <a:pt x="1753" y="1612"/>
                  </a:lnTo>
                  <a:lnTo>
                    <a:pt x="1802" y="1459"/>
                  </a:lnTo>
                  <a:lnTo>
                    <a:pt x="1839" y="1300"/>
                  </a:lnTo>
                  <a:lnTo>
                    <a:pt x="1865" y="1132"/>
                  </a:lnTo>
                  <a:lnTo>
                    <a:pt x="1883" y="962"/>
                  </a:lnTo>
                  <a:lnTo>
                    <a:pt x="1896" y="791"/>
                  </a:lnTo>
                  <a:lnTo>
                    <a:pt x="1908" y="619"/>
                  </a:lnTo>
                  <a:lnTo>
                    <a:pt x="1903" y="579"/>
                  </a:lnTo>
                  <a:lnTo>
                    <a:pt x="1901" y="541"/>
                  </a:lnTo>
                  <a:lnTo>
                    <a:pt x="1896" y="502"/>
                  </a:lnTo>
                  <a:lnTo>
                    <a:pt x="1893" y="466"/>
                  </a:lnTo>
                  <a:lnTo>
                    <a:pt x="1886" y="428"/>
                  </a:lnTo>
                  <a:lnTo>
                    <a:pt x="1876" y="396"/>
                  </a:lnTo>
                  <a:lnTo>
                    <a:pt x="1864" y="364"/>
                  </a:lnTo>
                  <a:lnTo>
                    <a:pt x="1846" y="338"/>
                  </a:lnTo>
                  <a:lnTo>
                    <a:pt x="1838" y="336"/>
                  </a:lnTo>
                  <a:lnTo>
                    <a:pt x="1829" y="338"/>
                  </a:lnTo>
                  <a:lnTo>
                    <a:pt x="1822" y="339"/>
                  </a:lnTo>
                  <a:lnTo>
                    <a:pt x="1817" y="345"/>
                  </a:lnTo>
                  <a:lnTo>
                    <a:pt x="1812" y="381"/>
                  </a:lnTo>
                  <a:lnTo>
                    <a:pt x="1807" y="417"/>
                  </a:lnTo>
                  <a:lnTo>
                    <a:pt x="1797" y="451"/>
                  </a:lnTo>
                  <a:lnTo>
                    <a:pt x="1785" y="485"/>
                  </a:lnTo>
                  <a:lnTo>
                    <a:pt x="1771" y="515"/>
                  </a:lnTo>
                  <a:lnTo>
                    <a:pt x="1758" y="549"/>
                  </a:lnTo>
                  <a:lnTo>
                    <a:pt x="1745" y="581"/>
                  </a:lnTo>
                  <a:lnTo>
                    <a:pt x="1734" y="615"/>
                  </a:lnTo>
                  <a:lnTo>
                    <a:pt x="1694" y="708"/>
                  </a:lnTo>
                  <a:lnTo>
                    <a:pt x="1654" y="802"/>
                  </a:lnTo>
                  <a:lnTo>
                    <a:pt x="1613" y="895"/>
                  </a:lnTo>
                  <a:lnTo>
                    <a:pt x="1573" y="989"/>
                  </a:lnTo>
                  <a:lnTo>
                    <a:pt x="1532" y="1081"/>
                  </a:lnTo>
                  <a:lnTo>
                    <a:pt x="1491" y="1174"/>
                  </a:lnTo>
                  <a:lnTo>
                    <a:pt x="1449" y="1266"/>
                  </a:lnTo>
                  <a:lnTo>
                    <a:pt x="1408" y="1361"/>
                  </a:lnTo>
                  <a:lnTo>
                    <a:pt x="1385" y="1406"/>
                  </a:lnTo>
                  <a:lnTo>
                    <a:pt x="1367" y="1453"/>
                  </a:lnTo>
                  <a:lnTo>
                    <a:pt x="1350" y="1502"/>
                  </a:lnTo>
                  <a:lnTo>
                    <a:pt x="1335" y="1553"/>
                  </a:lnTo>
                  <a:lnTo>
                    <a:pt x="1321" y="1603"/>
                  </a:lnTo>
                  <a:lnTo>
                    <a:pt x="1308" y="1654"/>
                  </a:lnTo>
                  <a:lnTo>
                    <a:pt x="1296" y="1705"/>
                  </a:lnTo>
                  <a:lnTo>
                    <a:pt x="1284" y="1757"/>
                  </a:lnTo>
                  <a:lnTo>
                    <a:pt x="1257" y="1754"/>
                  </a:lnTo>
                  <a:lnTo>
                    <a:pt x="1291" y="1612"/>
                  </a:lnTo>
                  <a:lnTo>
                    <a:pt x="1307" y="1472"/>
                  </a:lnTo>
                  <a:lnTo>
                    <a:pt x="1306" y="1329"/>
                  </a:lnTo>
                  <a:lnTo>
                    <a:pt x="1293" y="1187"/>
                  </a:lnTo>
                  <a:lnTo>
                    <a:pt x="1269" y="1046"/>
                  </a:lnTo>
                  <a:lnTo>
                    <a:pt x="1239" y="906"/>
                  </a:lnTo>
                  <a:lnTo>
                    <a:pt x="1207" y="770"/>
                  </a:lnTo>
                  <a:lnTo>
                    <a:pt x="1177" y="640"/>
                  </a:lnTo>
                  <a:lnTo>
                    <a:pt x="1166" y="589"/>
                  </a:lnTo>
                  <a:lnTo>
                    <a:pt x="1156" y="538"/>
                  </a:lnTo>
                  <a:lnTo>
                    <a:pt x="1148" y="485"/>
                  </a:lnTo>
                  <a:lnTo>
                    <a:pt x="1140" y="432"/>
                  </a:lnTo>
                  <a:lnTo>
                    <a:pt x="1135" y="377"/>
                  </a:lnTo>
                  <a:lnTo>
                    <a:pt x="1133" y="326"/>
                  </a:lnTo>
                  <a:lnTo>
                    <a:pt x="1135" y="271"/>
                  </a:lnTo>
                  <a:lnTo>
                    <a:pt x="1143" y="220"/>
                  </a:lnTo>
                  <a:lnTo>
                    <a:pt x="1143" y="200"/>
                  </a:lnTo>
                  <a:lnTo>
                    <a:pt x="1143" y="181"/>
                  </a:lnTo>
                  <a:lnTo>
                    <a:pt x="1143" y="164"/>
                  </a:lnTo>
                  <a:lnTo>
                    <a:pt x="1145" y="147"/>
                  </a:lnTo>
                  <a:lnTo>
                    <a:pt x="1143" y="128"/>
                  </a:lnTo>
                  <a:lnTo>
                    <a:pt x="1143" y="109"/>
                  </a:lnTo>
                  <a:lnTo>
                    <a:pt x="1143" y="90"/>
                  </a:lnTo>
                  <a:lnTo>
                    <a:pt x="1143" y="71"/>
                  </a:lnTo>
                  <a:lnTo>
                    <a:pt x="1140" y="60"/>
                  </a:lnTo>
                  <a:lnTo>
                    <a:pt x="1139" y="49"/>
                  </a:lnTo>
                  <a:lnTo>
                    <a:pt x="1136" y="37"/>
                  </a:lnTo>
                  <a:lnTo>
                    <a:pt x="1133" y="30"/>
                  </a:lnTo>
                  <a:lnTo>
                    <a:pt x="1123" y="11"/>
                  </a:lnTo>
                  <a:lnTo>
                    <a:pt x="1111" y="0"/>
                  </a:lnTo>
                  <a:lnTo>
                    <a:pt x="1092" y="11"/>
                  </a:lnTo>
                  <a:lnTo>
                    <a:pt x="1078" y="30"/>
                  </a:lnTo>
                  <a:lnTo>
                    <a:pt x="1066" y="49"/>
                  </a:lnTo>
                  <a:lnTo>
                    <a:pt x="1058" y="71"/>
                  </a:lnTo>
                  <a:lnTo>
                    <a:pt x="1049" y="94"/>
                  </a:lnTo>
                  <a:lnTo>
                    <a:pt x="1041" y="117"/>
                  </a:lnTo>
                  <a:lnTo>
                    <a:pt x="1029" y="137"/>
                  </a:lnTo>
                  <a:lnTo>
                    <a:pt x="1019" y="16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05"/>
            <p:cNvSpPr>
              <a:spLocks/>
            </p:cNvSpPr>
            <p:nvPr/>
          </p:nvSpPr>
          <p:spPr bwMode="auto">
            <a:xfrm>
              <a:off x="2641" y="197"/>
              <a:ext cx="445" cy="1137"/>
            </a:xfrm>
            <a:custGeom>
              <a:avLst/>
              <a:gdLst>
                <a:gd name="T0" fmla="*/ 227 w 445"/>
                <a:gd name="T1" fmla="*/ 68 h 2273"/>
                <a:gd name="T2" fmla="*/ 175 w 445"/>
                <a:gd name="T3" fmla="*/ 172 h 2273"/>
                <a:gd name="T4" fmla="*/ 123 w 445"/>
                <a:gd name="T5" fmla="*/ 279 h 2273"/>
                <a:gd name="T6" fmla="*/ 81 w 445"/>
                <a:gd name="T7" fmla="*/ 391 h 2273"/>
                <a:gd name="T8" fmla="*/ 38 w 445"/>
                <a:gd name="T9" fmla="*/ 536 h 2273"/>
                <a:gd name="T10" fmla="*/ 8 w 445"/>
                <a:gd name="T11" fmla="*/ 723 h 2273"/>
                <a:gd name="T12" fmla="*/ 0 w 445"/>
                <a:gd name="T13" fmla="*/ 923 h 2273"/>
                <a:gd name="T14" fmla="*/ 4 w 445"/>
                <a:gd name="T15" fmla="*/ 1122 h 2273"/>
                <a:gd name="T16" fmla="*/ 18 w 445"/>
                <a:gd name="T17" fmla="*/ 1276 h 2273"/>
                <a:gd name="T18" fmla="*/ 39 w 445"/>
                <a:gd name="T19" fmla="*/ 1395 h 2273"/>
                <a:gd name="T20" fmla="*/ 66 w 445"/>
                <a:gd name="T21" fmla="*/ 1512 h 2273"/>
                <a:gd name="T22" fmla="*/ 98 w 445"/>
                <a:gd name="T23" fmla="*/ 1628 h 2273"/>
                <a:gd name="T24" fmla="*/ 115 w 445"/>
                <a:gd name="T25" fmla="*/ 1705 h 2273"/>
                <a:gd name="T26" fmla="*/ 126 w 445"/>
                <a:gd name="T27" fmla="*/ 1745 h 2273"/>
                <a:gd name="T28" fmla="*/ 128 w 445"/>
                <a:gd name="T29" fmla="*/ 1771 h 2273"/>
                <a:gd name="T30" fmla="*/ 112 w 445"/>
                <a:gd name="T31" fmla="*/ 1777 h 2273"/>
                <a:gd name="T32" fmla="*/ 105 w 445"/>
                <a:gd name="T33" fmla="*/ 1790 h 2273"/>
                <a:gd name="T34" fmla="*/ 113 w 445"/>
                <a:gd name="T35" fmla="*/ 1818 h 2273"/>
                <a:gd name="T36" fmla="*/ 109 w 445"/>
                <a:gd name="T37" fmla="*/ 1835 h 2273"/>
                <a:gd name="T38" fmla="*/ 55 w 445"/>
                <a:gd name="T39" fmla="*/ 1845 h 2273"/>
                <a:gd name="T40" fmla="*/ 78 w 445"/>
                <a:gd name="T41" fmla="*/ 1867 h 2273"/>
                <a:gd name="T42" fmla="*/ 94 w 445"/>
                <a:gd name="T43" fmla="*/ 1896 h 2273"/>
                <a:gd name="T44" fmla="*/ 82 w 445"/>
                <a:gd name="T45" fmla="*/ 1916 h 2273"/>
                <a:gd name="T46" fmla="*/ 74 w 445"/>
                <a:gd name="T47" fmla="*/ 1933 h 2273"/>
                <a:gd name="T48" fmla="*/ 62 w 445"/>
                <a:gd name="T49" fmla="*/ 1975 h 2273"/>
                <a:gd name="T50" fmla="*/ 45 w 445"/>
                <a:gd name="T51" fmla="*/ 2037 h 2273"/>
                <a:gd name="T52" fmla="*/ 34 w 445"/>
                <a:gd name="T53" fmla="*/ 2103 h 2273"/>
                <a:gd name="T54" fmla="*/ 28 w 445"/>
                <a:gd name="T55" fmla="*/ 2171 h 2273"/>
                <a:gd name="T56" fmla="*/ 55 w 445"/>
                <a:gd name="T57" fmla="*/ 2205 h 2273"/>
                <a:gd name="T58" fmla="*/ 108 w 445"/>
                <a:gd name="T59" fmla="*/ 2211 h 2273"/>
                <a:gd name="T60" fmla="*/ 159 w 445"/>
                <a:gd name="T61" fmla="*/ 2228 h 2273"/>
                <a:gd name="T62" fmla="*/ 207 w 445"/>
                <a:gd name="T63" fmla="*/ 2253 h 2273"/>
                <a:gd name="T64" fmla="*/ 233 w 445"/>
                <a:gd name="T65" fmla="*/ 2268 h 2273"/>
                <a:gd name="T66" fmla="*/ 236 w 445"/>
                <a:gd name="T67" fmla="*/ 2273 h 2273"/>
                <a:gd name="T68" fmla="*/ 240 w 445"/>
                <a:gd name="T69" fmla="*/ 2253 h 2273"/>
                <a:gd name="T70" fmla="*/ 236 w 445"/>
                <a:gd name="T71" fmla="*/ 2228 h 2273"/>
                <a:gd name="T72" fmla="*/ 232 w 445"/>
                <a:gd name="T73" fmla="*/ 2086 h 2273"/>
                <a:gd name="T74" fmla="*/ 250 w 445"/>
                <a:gd name="T75" fmla="*/ 1950 h 2273"/>
                <a:gd name="T76" fmla="*/ 294 w 445"/>
                <a:gd name="T77" fmla="*/ 1831 h 2273"/>
                <a:gd name="T78" fmla="*/ 373 w 445"/>
                <a:gd name="T79" fmla="*/ 1741 h 2273"/>
                <a:gd name="T80" fmla="*/ 391 w 445"/>
                <a:gd name="T81" fmla="*/ 1733 h 2273"/>
                <a:gd name="T82" fmla="*/ 400 w 445"/>
                <a:gd name="T83" fmla="*/ 1716 h 2273"/>
                <a:gd name="T84" fmla="*/ 402 w 445"/>
                <a:gd name="T85" fmla="*/ 1692 h 2273"/>
                <a:gd name="T86" fmla="*/ 410 w 445"/>
                <a:gd name="T87" fmla="*/ 1671 h 2273"/>
                <a:gd name="T88" fmla="*/ 445 w 445"/>
                <a:gd name="T89" fmla="*/ 1384 h 2273"/>
                <a:gd name="T90" fmla="*/ 422 w 445"/>
                <a:gd name="T91" fmla="*/ 1105 h 2273"/>
                <a:gd name="T92" fmla="*/ 365 w 445"/>
                <a:gd name="T93" fmla="*/ 827 h 2273"/>
                <a:gd name="T94" fmla="*/ 304 w 445"/>
                <a:gd name="T95" fmla="*/ 561 h 2273"/>
                <a:gd name="T96" fmla="*/ 281 w 445"/>
                <a:gd name="T97" fmla="*/ 446 h 2273"/>
                <a:gd name="T98" fmla="*/ 273 w 445"/>
                <a:gd name="T99" fmla="*/ 327 h 2273"/>
                <a:gd name="T100" fmla="*/ 273 w 445"/>
                <a:gd name="T101" fmla="*/ 204 h 2273"/>
                <a:gd name="T102" fmla="*/ 286 w 445"/>
                <a:gd name="T103" fmla="*/ 85 h 2273"/>
                <a:gd name="T104" fmla="*/ 280 w 445"/>
                <a:gd name="T105" fmla="*/ 60 h 2273"/>
                <a:gd name="T106" fmla="*/ 279 w 445"/>
                <a:gd name="T107" fmla="*/ 38 h 2273"/>
                <a:gd name="T108" fmla="*/ 274 w 445"/>
                <a:gd name="T109" fmla="*/ 15 h 2273"/>
                <a:gd name="T110" fmla="*/ 263 w 445"/>
                <a:gd name="T111" fmla="*/ 0 h 2273"/>
                <a:gd name="T112" fmla="*/ 254 w 445"/>
                <a:gd name="T113" fmla="*/ 17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 h="2273">
                  <a:moveTo>
                    <a:pt x="254" y="17"/>
                  </a:moveTo>
                  <a:lnTo>
                    <a:pt x="227" y="68"/>
                  </a:lnTo>
                  <a:lnTo>
                    <a:pt x="202" y="121"/>
                  </a:lnTo>
                  <a:lnTo>
                    <a:pt x="175" y="172"/>
                  </a:lnTo>
                  <a:lnTo>
                    <a:pt x="149" y="227"/>
                  </a:lnTo>
                  <a:lnTo>
                    <a:pt x="123" y="279"/>
                  </a:lnTo>
                  <a:lnTo>
                    <a:pt x="101" y="336"/>
                  </a:lnTo>
                  <a:lnTo>
                    <a:pt x="81" y="391"/>
                  </a:lnTo>
                  <a:lnTo>
                    <a:pt x="65" y="451"/>
                  </a:lnTo>
                  <a:lnTo>
                    <a:pt x="38" y="536"/>
                  </a:lnTo>
                  <a:lnTo>
                    <a:pt x="21" y="629"/>
                  </a:lnTo>
                  <a:lnTo>
                    <a:pt x="8" y="723"/>
                  </a:lnTo>
                  <a:lnTo>
                    <a:pt x="2" y="823"/>
                  </a:lnTo>
                  <a:lnTo>
                    <a:pt x="0" y="923"/>
                  </a:lnTo>
                  <a:lnTo>
                    <a:pt x="1" y="1023"/>
                  </a:lnTo>
                  <a:lnTo>
                    <a:pt x="4" y="1122"/>
                  </a:lnTo>
                  <a:lnTo>
                    <a:pt x="11" y="1218"/>
                  </a:lnTo>
                  <a:lnTo>
                    <a:pt x="18" y="1276"/>
                  </a:lnTo>
                  <a:lnTo>
                    <a:pt x="28" y="1337"/>
                  </a:lnTo>
                  <a:lnTo>
                    <a:pt x="39" y="1395"/>
                  </a:lnTo>
                  <a:lnTo>
                    <a:pt x="54" y="1456"/>
                  </a:lnTo>
                  <a:lnTo>
                    <a:pt x="66" y="1512"/>
                  </a:lnTo>
                  <a:lnTo>
                    <a:pt x="82" y="1571"/>
                  </a:lnTo>
                  <a:lnTo>
                    <a:pt x="98" y="1628"/>
                  </a:lnTo>
                  <a:lnTo>
                    <a:pt x="115" y="1686"/>
                  </a:lnTo>
                  <a:lnTo>
                    <a:pt x="115" y="1705"/>
                  </a:lnTo>
                  <a:lnTo>
                    <a:pt x="121" y="1726"/>
                  </a:lnTo>
                  <a:lnTo>
                    <a:pt x="126" y="1745"/>
                  </a:lnTo>
                  <a:lnTo>
                    <a:pt x="133" y="1763"/>
                  </a:lnTo>
                  <a:lnTo>
                    <a:pt x="128" y="1771"/>
                  </a:lnTo>
                  <a:lnTo>
                    <a:pt x="121" y="1777"/>
                  </a:lnTo>
                  <a:lnTo>
                    <a:pt x="112" y="1777"/>
                  </a:lnTo>
                  <a:lnTo>
                    <a:pt x="105" y="1775"/>
                  </a:lnTo>
                  <a:lnTo>
                    <a:pt x="105" y="1790"/>
                  </a:lnTo>
                  <a:lnTo>
                    <a:pt x="112" y="1809"/>
                  </a:lnTo>
                  <a:lnTo>
                    <a:pt x="113" y="1818"/>
                  </a:lnTo>
                  <a:lnTo>
                    <a:pt x="113" y="1828"/>
                  </a:lnTo>
                  <a:lnTo>
                    <a:pt x="109" y="1835"/>
                  </a:lnTo>
                  <a:lnTo>
                    <a:pt x="102" y="1845"/>
                  </a:lnTo>
                  <a:lnTo>
                    <a:pt x="55" y="1845"/>
                  </a:lnTo>
                  <a:lnTo>
                    <a:pt x="65" y="1856"/>
                  </a:lnTo>
                  <a:lnTo>
                    <a:pt x="78" y="1867"/>
                  </a:lnTo>
                  <a:lnTo>
                    <a:pt x="88" y="1879"/>
                  </a:lnTo>
                  <a:lnTo>
                    <a:pt x="94" y="1896"/>
                  </a:lnTo>
                  <a:lnTo>
                    <a:pt x="78" y="1909"/>
                  </a:lnTo>
                  <a:lnTo>
                    <a:pt x="82" y="1916"/>
                  </a:lnTo>
                  <a:lnTo>
                    <a:pt x="81" y="1926"/>
                  </a:lnTo>
                  <a:lnTo>
                    <a:pt x="74" y="1933"/>
                  </a:lnTo>
                  <a:lnTo>
                    <a:pt x="71" y="1945"/>
                  </a:lnTo>
                  <a:lnTo>
                    <a:pt x="62" y="1975"/>
                  </a:lnTo>
                  <a:lnTo>
                    <a:pt x="54" y="2007"/>
                  </a:lnTo>
                  <a:lnTo>
                    <a:pt x="45" y="2037"/>
                  </a:lnTo>
                  <a:lnTo>
                    <a:pt x="41" y="2071"/>
                  </a:lnTo>
                  <a:lnTo>
                    <a:pt x="34" y="2103"/>
                  </a:lnTo>
                  <a:lnTo>
                    <a:pt x="31" y="2137"/>
                  </a:lnTo>
                  <a:lnTo>
                    <a:pt x="28" y="2171"/>
                  </a:lnTo>
                  <a:lnTo>
                    <a:pt x="29" y="2207"/>
                  </a:lnTo>
                  <a:lnTo>
                    <a:pt x="55" y="2205"/>
                  </a:lnTo>
                  <a:lnTo>
                    <a:pt x="82" y="2207"/>
                  </a:lnTo>
                  <a:lnTo>
                    <a:pt x="108" y="2211"/>
                  </a:lnTo>
                  <a:lnTo>
                    <a:pt x="135" y="2220"/>
                  </a:lnTo>
                  <a:lnTo>
                    <a:pt x="159" y="2228"/>
                  </a:lnTo>
                  <a:lnTo>
                    <a:pt x="183" y="2241"/>
                  </a:lnTo>
                  <a:lnTo>
                    <a:pt x="207" y="2253"/>
                  </a:lnTo>
                  <a:lnTo>
                    <a:pt x="232" y="2269"/>
                  </a:lnTo>
                  <a:lnTo>
                    <a:pt x="233" y="2268"/>
                  </a:lnTo>
                  <a:lnTo>
                    <a:pt x="234" y="2269"/>
                  </a:lnTo>
                  <a:lnTo>
                    <a:pt x="236" y="2273"/>
                  </a:lnTo>
                  <a:lnTo>
                    <a:pt x="240" y="2262"/>
                  </a:lnTo>
                  <a:lnTo>
                    <a:pt x="240" y="2253"/>
                  </a:lnTo>
                  <a:lnTo>
                    <a:pt x="237" y="2239"/>
                  </a:lnTo>
                  <a:lnTo>
                    <a:pt x="236" y="2228"/>
                  </a:lnTo>
                  <a:lnTo>
                    <a:pt x="232" y="2156"/>
                  </a:lnTo>
                  <a:lnTo>
                    <a:pt x="232" y="2086"/>
                  </a:lnTo>
                  <a:lnTo>
                    <a:pt x="237" y="2016"/>
                  </a:lnTo>
                  <a:lnTo>
                    <a:pt x="250" y="1950"/>
                  </a:lnTo>
                  <a:lnTo>
                    <a:pt x="267" y="1886"/>
                  </a:lnTo>
                  <a:lnTo>
                    <a:pt x="294" y="1831"/>
                  </a:lnTo>
                  <a:lnTo>
                    <a:pt x="328" y="1780"/>
                  </a:lnTo>
                  <a:lnTo>
                    <a:pt x="373" y="1741"/>
                  </a:lnTo>
                  <a:lnTo>
                    <a:pt x="382" y="1739"/>
                  </a:lnTo>
                  <a:lnTo>
                    <a:pt x="391" y="1733"/>
                  </a:lnTo>
                  <a:lnTo>
                    <a:pt x="395" y="1726"/>
                  </a:lnTo>
                  <a:lnTo>
                    <a:pt x="400" y="1716"/>
                  </a:lnTo>
                  <a:lnTo>
                    <a:pt x="401" y="1703"/>
                  </a:lnTo>
                  <a:lnTo>
                    <a:pt x="402" y="1692"/>
                  </a:lnTo>
                  <a:lnTo>
                    <a:pt x="405" y="1680"/>
                  </a:lnTo>
                  <a:lnTo>
                    <a:pt x="410" y="1671"/>
                  </a:lnTo>
                  <a:lnTo>
                    <a:pt x="435" y="1527"/>
                  </a:lnTo>
                  <a:lnTo>
                    <a:pt x="445" y="1384"/>
                  </a:lnTo>
                  <a:lnTo>
                    <a:pt x="439" y="1242"/>
                  </a:lnTo>
                  <a:lnTo>
                    <a:pt x="422" y="1105"/>
                  </a:lnTo>
                  <a:lnTo>
                    <a:pt x="395" y="963"/>
                  </a:lnTo>
                  <a:lnTo>
                    <a:pt x="365" y="827"/>
                  </a:lnTo>
                  <a:lnTo>
                    <a:pt x="333" y="691"/>
                  </a:lnTo>
                  <a:lnTo>
                    <a:pt x="304" y="561"/>
                  </a:lnTo>
                  <a:lnTo>
                    <a:pt x="290" y="502"/>
                  </a:lnTo>
                  <a:lnTo>
                    <a:pt x="281" y="446"/>
                  </a:lnTo>
                  <a:lnTo>
                    <a:pt x="276" y="385"/>
                  </a:lnTo>
                  <a:lnTo>
                    <a:pt x="273" y="327"/>
                  </a:lnTo>
                  <a:lnTo>
                    <a:pt x="271" y="264"/>
                  </a:lnTo>
                  <a:lnTo>
                    <a:pt x="273" y="204"/>
                  </a:lnTo>
                  <a:lnTo>
                    <a:pt x="277" y="142"/>
                  </a:lnTo>
                  <a:lnTo>
                    <a:pt x="286" y="85"/>
                  </a:lnTo>
                  <a:lnTo>
                    <a:pt x="281" y="72"/>
                  </a:lnTo>
                  <a:lnTo>
                    <a:pt x="280" y="60"/>
                  </a:lnTo>
                  <a:lnTo>
                    <a:pt x="279" y="49"/>
                  </a:lnTo>
                  <a:lnTo>
                    <a:pt x="279" y="38"/>
                  </a:lnTo>
                  <a:lnTo>
                    <a:pt x="276" y="26"/>
                  </a:lnTo>
                  <a:lnTo>
                    <a:pt x="274" y="15"/>
                  </a:lnTo>
                  <a:lnTo>
                    <a:pt x="269" y="6"/>
                  </a:lnTo>
                  <a:lnTo>
                    <a:pt x="263" y="0"/>
                  </a:lnTo>
                  <a:lnTo>
                    <a:pt x="256" y="6"/>
                  </a:lnTo>
                  <a:lnTo>
                    <a:pt x="254"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Freeform 106"/>
            <p:cNvSpPr>
              <a:spLocks/>
            </p:cNvSpPr>
            <p:nvPr/>
          </p:nvSpPr>
          <p:spPr bwMode="auto">
            <a:xfrm>
              <a:off x="2736" y="276"/>
              <a:ext cx="266" cy="781"/>
            </a:xfrm>
            <a:custGeom>
              <a:avLst/>
              <a:gdLst>
                <a:gd name="T0" fmla="*/ 7 w 266"/>
                <a:gd name="T1" fmla="*/ 498 h 1561"/>
                <a:gd name="T2" fmla="*/ 0 w 266"/>
                <a:gd name="T3" fmla="*/ 655 h 1561"/>
                <a:gd name="T4" fmla="*/ 3 w 266"/>
                <a:gd name="T5" fmla="*/ 808 h 1561"/>
                <a:gd name="T6" fmla="*/ 14 w 266"/>
                <a:gd name="T7" fmla="*/ 963 h 1561"/>
                <a:gd name="T8" fmla="*/ 31 w 266"/>
                <a:gd name="T9" fmla="*/ 1106 h 1561"/>
                <a:gd name="T10" fmla="*/ 48 w 266"/>
                <a:gd name="T11" fmla="*/ 1234 h 1561"/>
                <a:gd name="T12" fmla="*/ 71 w 266"/>
                <a:gd name="T13" fmla="*/ 1365 h 1561"/>
                <a:gd name="T14" fmla="*/ 92 w 266"/>
                <a:gd name="T15" fmla="*/ 1495 h 1561"/>
                <a:gd name="T16" fmla="*/ 108 w 266"/>
                <a:gd name="T17" fmla="*/ 1559 h 1561"/>
                <a:gd name="T18" fmla="*/ 114 w 266"/>
                <a:gd name="T19" fmla="*/ 1533 h 1561"/>
                <a:gd name="T20" fmla="*/ 115 w 266"/>
                <a:gd name="T21" fmla="*/ 1495 h 1561"/>
                <a:gd name="T22" fmla="*/ 117 w 266"/>
                <a:gd name="T23" fmla="*/ 1459 h 1561"/>
                <a:gd name="T24" fmla="*/ 122 w 266"/>
                <a:gd name="T25" fmla="*/ 1423 h 1561"/>
                <a:gd name="T26" fmla="*/ 131 w 266"/>
                <a:gd name="T27" fmla="*/ 1423 h 1561"/>
                <a:gd name="T28" fmla="*/ 135 w 266"/>
                <a:gd name="T29" fmla="*/ 1459 h 1561"/>
                <a:gd name="T30" fmla="*/ 135 w 266"/>
                <a:gd name="T31" fmla="*/ 1497 h 1561"/>
                <a:gd name="T32" fmla="*/ 135 w 266"/>
                <a:gd name="T33" fmla="*/ 1535 h 1561"/>
                <a:gd name="T34" fmla="*/ 147 w 266"/>
                <a:gd name="T35" fmla="*/ 1554 h 1561"/>
                <a:gd name="T36" fmla="*/ 154 w 266"/>
                <a:gd name="T37" fmla="*/ 1499 h 1561"/>
                <a:gd name="T38" fmla="*/ 162 w 266"/>
                <a:gd name="T39" fmla="*/ 1446 h 1561"/>
                <a:gd name="T40" fmla="*/ 171 w 266"/>
                <a:gd name="T41" fmla="*/ 1393 h 1561"/>
                <a:gd name="T42" fmla="*/ 181 w 266"/>
                <a:gd name="T43" fmla="*/ 1344 h 1561"/>
                <a:gd name="T44" fmla="*/ 185 w 266"/>
                <a:gd name="T45" fmla="*/ 1395 h 1561"/>
                <a:gd name="T46" fmla="*/ 186 w 266"/>
                <a:gd name="T47" fmla="*/ 1448 h 1561"/>
                <a:gd name="T48" fmla="*/ 189 w 266"/>
                <a:gd name="T49" fmla="*/ 1501 h 1561"/>
                <a:gd name="T50" fmla="*/ 196 w 266"/>
                <a:gd name="T51" fmla="*/ 1554 h 1561"/>
                <a:gd name="T52" fmla="*/ 211 w 266"/>
                <a:gd name="T53" fmla="*/ 1537 h 1561"/>
                <a:gd name="T54" fmla="*/ 216 w 266"/>
                <a:gd name="T55" fmla="*/ 1508 h 1561"/>
                <a:gd name="T56" fmla="*/ 219 w 266"/>
                <a:gd name="T57" fmla="*/ 1474 h 1561"/>
                <a:gd name="T58" fmla="*/ 233 w 266"/>
                <a:gd name="T59" fmla="*/ 1452 h 1561"/>
                <a:gd name="T60" fmla="*/ 249 w 266"/>
                <a:gd name="T61" fmla="*/ 1427 h 1561"/>
                <a:gd name="T62" fmla="*/ 256 w 266"/>
                <a:gd name="T63" fmla="*/ 1395 h 1561"/>
                <a:gd name="T64" fmla="*/ 265 w 266"/>
                <a:gd name="T65" fmla="*/ 1293 h 1561"/>
                <a:gd name="T66" fmla="*/ 248 w 266"/>
                <a:gd name="T67" fmla="*/ 1142 h 1561"/>
                <a:gd name="T68" fmla="*/ 218 w 266"/>
                <a:gd name="T69" fmla="*/ 993 h 1561"/>
                <a:gd name="T70" fmla="*/ 185 w 266"/>
                <a:gd name="T71" fmla="*/ 845 h 1561"/>
                <a:gd name="T72" fmla="*/ 154 w 266"/>
                <a:gd name="T73" fmla="*/ 693 h 1561"/>
                <a:gd name="T74" fmla="*/ 128 w 266"/>
                <a:gd name="T75" fmla="*/ 530 h 1561"/>
                <a:gd name="T76" fmla="*/ 111 w 266"/>
                <a:gd name="T77" fmla="*/ 368 h 1561"/>
                <a:gd name="T78" fmla="*/ 107 w 266"/>
                <a:gd name="T79" fmla="*/ 198 h 1561"/>
                <a:gd name="T80" fmla="*/ 114 w 266"/>
                <a:gd name="T81" fmla="*/ 96 h 1561"/>
                <a:gd name="T82" fmla="*/ 124 w 266"/>
                <a:gd name="T83" fmla="*/ 69 h 1561"/>
                <a:gd name="T84" fmla="*/ 135 w 266"/>
                <a:gd name="T85" fmla="*/ 41 h 1561"/>
                <a:gd name="T86" fmla="*/ 142 w 266"/>
                <a:gd name="T87" fmla="*/ 13 h 1561"/>
                <a:gd name="T88" fmla="*/ 121 w 266"/>
                <a:gd name="T89" fmla="*/ 47 h 1561"/>
                <a:gd name="T90" fmla="*/ 82 w 266"/>
                <a:gd name="T91" fmla="*/ 151 h 1561"/>
                <a:gd name="T92" fmla="*/ 51 w 266"/>
                <a:gd name="T93" fmla="*/ 254 h 1561"/>
                <a:gd name="T94" fmla="*/ 26 w 266"/>
                <a:gd name="T95" fmla="*/ 364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1561">
                  <a:moveTo>
                    <a:pt x="13" y="419"/>
                  </a:moveTo>
                  <a:lnTo>
                    <a:pt x="7" y="498"/>
                  </a:lnTo>
                  <a:lnTo>
                    <a:pt x="3" y="577"/>
                  </a:lnTo>
                  <a:lnTo>
                    <a:pt x="0" y="655"/>
                  </a:lnTo>
                  <a:lnTo>
                    <a:pt x="1" y="732"/>
                  </a:lnTo>
                  <a:lnTo>
                    <a:pt x="3" y="808"/>
                  </a:lnTo>
                  <a:lnTo>
                    <a:pt x="7" y="885"/>
                  </a:lnTo>
                  <a:lnTo>
                    <a:pt x="14" y="963"/>
                  </a:lnTo>
                  <a:lnTo>
                    <a:pt x="26" y="1042"/>
                  </a:lnTo>
                  <a:lnTo>
                    <a:pt x="31" y="1106"/>
                  </a:lnTo>
                  <a:lnTo>
                    <a:pt x="40" y="1170"/>
                  </a:lnTo>
                  <a:lnTo>
                    <a:pt x="48" y="1234"/>
                  </a:lnTo>
                  <a:lnTo>
                    <a:pt x="60" y="1300"/>
                  </a:lnTo>
                  <a:lnTo>
                    <a:pt x="71" y="1365"/>
                  </a:lnTo>
                  <a:lnTo>
                    <a:pt x="82" y="1431"/>
                  </a:lnTo>
                  <a:lnTo>
                    <a:pt x="92" y="1495"/>
                  </a:lnTo>
                  <a:lnTo>
                    <a:pt x="104" y="1561"/>
                  </a:lnTo>
                  <a:lnTo>
                    <a:pt x="108" y="1559"/>
                  </a:lnTo>
                  <a:lnTo>
                    <a:pt x="114" y="1554"/>
                  </a:lnTo>
                  <a:lnTo>
                    <a:pt x="114" y="1533"/>
                  </a:lnTo>
                  <a:lnTo>
                    <a:pt x="115" y="1516"/>
                  </a:lnTo>
                  <a:lnTo>
                    <a:pt x="115" y="1495"/>
                  </a:lnTo>
                  <a:lnTo>
                    <a:pt x="117" y="1478"/>
                  </a:lnTo>
                  <a:lnTo>
                    <a:pt x="117" y="1459"/>
                  </a:lnTo>
                  <a:lnTo>
                    <a:pt x="120" y="1440"/>
                  </a:lnTo>
                  <a:lnTo>
                    <a:pt x="122" y="1423"/>
                  </a:lnTo>
                  <a:lnTo>
                    <a:pt x="128" y="1406"/>
                  </a:lnTo>
                  <a:lnTo>
                    <a:pt x="131" y="1423"/>
                  </a:lnTo>
                  <a:lnTo>
                    <a:pt x="134" y="1440"/>
                  </a:lnTo>
                  <a:lnTo>
                    <a:pt x="135" y="1459"/>
                  </a:lnTo>
                  <a:lnTo>
                    <a:pt x="137" y="1480"/>
                  </a:lnTo>
                  <a:lnTo>
                    <a:pt x="135" y="1497"/>
                  </a:lnTo>
                  <a:lnTo>
                    <a:pt x="135" y="1516"/>
                  </a:lnTo>
                  <a:lnTo>
                    <a:pt x="135" y="1535"/>
                  </a:lnTo>
                  <a:lnTo>
                    <a:pt x="137" y="1554"/>
                  </a:lnTo>
                  <a:lnTo>
                    <a:pt x="147" y="1554"/>
                  </a:lnTo>
                  <a:lnTo>
                    <a:pt x="149" y="1525"/>
                  </a:lnTo>
                  <a:lnTo>
                    <a:pt x="154" y="1499"/>
                  </a:lnTo>
                  <a:lnTo>
                    <a:pt x="158" y="1472"/>
                  </a:lnTo>
                  <a:lnTo>
                    <a:pt x="162" y="1446"/>
                  </a:lnTo>
                  <a:lnTo>
                    <a:pt x="166" y="1419"/>
                  </a:lnTo>
                  <a:lnTo>
                    <a:pt x="171" y="1393"/>
                  </a:lnTo>
                  <a:lnTo>
                    <a:pt x="175" y="1367"/>
                  </a:lnTo>
                  <a:lnTo>
                    <a:pt x="181" y="1344"/>
                  </a:lnTo>
                  <a:lnTo>
                    <a:pt x="182" y="1368"/>
                  </a:lnTo>
                  <a:lnTo>
                    <a:pt x="185" y="1395"/>
                  </a:lnTo>
                  <a:lnTo>
                    <a:pt x="185" y="1421"/>
                  </a:lnTo>
                  <a:lnTo>
                    <a:pt x="186" y="1448"/>
                  </a:lnTo>
                  <a:lnTo>
                    <a:pt x="186" y="1472"/>
                  </a:lnTo>
                  <a:lnTo>
                    <a:pt x="189" y="1501"/>
                  </a:lnTo>
                  <a:lnTo>
                    <a:pt x="191" y="1525"/>
                  </a:lnTo>
                  <a:lnTo>
                    <a:pt x="196" y="1554"/>
                  </a:lnTo>
                  <a:lnTo>
                    <a:pt x="206" y="1548"/>
                  </a:lnTo>
                  <a:lnTo>
                    <a:pt x="211" y="1537"/>
                  </a:lnTo>
                  <a:lnTo>
                    <a:pt x="212" y="1521"/>
                  </a:lnTo>
                  <a:lnTo>
                    <a:pt x="216" y="1508"/>
                  </a:lnTo>
                  <a:lnTo>
                    <a:pt x="215" y="1489"/>
                  </a:lnTo>
                  <a:lnTo>
                    <a:pt x="219" y="1474"/>
                  </a:lnTo>
                  <a:lnTo>
                    <a:pt x="225" y="1463"/>
                  </a:lnTo>
                  <a:lnTo>
                    <a:pt x="233" y="1452"/>
                  </a:lnTo>
                  <a:lnTo>
                    <a:pt x="240" y="1438"/>
                  </a:lnTo>
                  <a:lnTo>
                    <a:pt x="249" y="1427"/>
                  </a:lnTo>
                  <a:lnTo>
                    <a:pt x="253" y="1412"/>
                  </a:lnTo>
                  <a:lnTo>
                    <a:pt x="256" y="1395"/>
                  </a:lnTo>
                  <a:lnTo>
                    <a:pt x="266" y="1374"/>
                  </a:lnTo>
                  <a:lnTo>
                    <a:pt x="265" y="1293"/>
                  </a:lnTo>
                  <a:lnTo>
                    <a:pt x="259" y="1217"/>
                  </a:lnTo>
                  <a:lnTo>
                    <a:pt x="248" y="1142"/>
                  </a:lnTo>
                  <a:lnTo>
                    <a:pt x="235" y="1068"/>
                  </a:lnTo>
                  <a:lnTo>
                    <a:pt x="218" y="993"/>
                  </a:lnTo>
                  <a:lnTo>
                    <a:pt x="202" y="919"/>
                  </a:lnTo>
                  <a:lnTo>
                    <a:pt x="185" y="845"/>
                  </a:lnTo>
                  <a:lnTo>
                    <a:pt x="171" y="774"/>
                  </a:lnTo>
                  <a:lnTo>
                    <a:pt x="154" y="693"/>
                  </a:lnTo>
                  <a:lnTo>
                    <a:pt x="141" y="611"/>
                  </a:lnTo>
                  <a:lnTo>
                    <a:pt x="128" y="530"/>
                  </a:lnTo>
                  <a:lnTo>
                    <a:pt x="120" y="451"/>
                  </a:lnTo>
                  <a:lnTo>
                    <a:pt x="111" y="368"/>
                  </a:lnTo>
                  <a:lnTo>
                    <a:pt x="108" y="285"/>
                  </a:lnTo>
                  <a:lnTo>
                    <a:pt x="107" y="198"/>
                  </a:lnTo>
                  <a:lnTo>
                    <a:pt x="111" y="113"/>
                  </a:lnTo>
                  <a:lnTo>
                    <a:pt x="114" y="96"/>
                  </a:lnTo>
                  <a:lnTo>
                    <a:pt x="120" y="83"/>
                  </a:lnTo>
                  <a:lnTo>
                    <a:pt x="124" y="69"/>
                  </a:lnTo>
                  <a:lnTo>
                    <a:pt x="131" y="56"/>
                  </a:lnTo>
                  <a:lnTo>
                    <a:pt x="135" y="41"/>
                  </a:lnTo>
                  <a:lnTo>
                    <a:pt x="139" y="28"/>
                  </a:lnTo>
                  <a:lnTo>
                    <a:pt x="142" y="13"/>
                  </a:lnTo>
                  <a:lnTo>
                    <a:pt x="144" y="0"/>
                  </a:lnTo>
                  <a:lnTo>
                    <a:pt x="121" y="47"/>
                  </a:lnTo>
                  <a:lnTo>
                    <a:pt x="101" y="98"/>
                  </a:lnTo>
                  <a:lnTo>
                    <a:pt x="82" y="151"/>
                  </a:lnTo>
                  <a:lnTo>
                    <a:pt x="67" y="204"/>
                  </a:lnTo>
                  <a:lnTo>
                    <a:pt x="51" y="254"/>
                  </a:lnTo>
                  <a:lnTo>
                    <a:pt x="38" y="309"/>
                  </a:lnTo>
                  <a:lnTo>
                    <a:pt x="26" y="364"/>
                  </a:lnTo>
                  <a:lnTo>
                    <a:pt x="13" y="419"/>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7"/>
            <p:cNvSpPr>
              <a:spLocks/>
            </p:cNvSpPr>
            <p:nvPr/>
          </p:nvSpPr>
          <p:spPr bwMode="auto">
            <a:xfrm>
              <a:off x="3106" y="362"/>
              <a:ext cx="579" cy="769"/>
            </a:xfrm>
            <a:custGeom>
              <a:avLst/>
              <a:gdLst>
                <a:gd name="T0" fmla="*/ 427 w 579"/>
                <a:gd name="T1" fmla="*/ 299 h 1537"/>
                <a:gd name="T2" fmla="*/ 285 w 579"/>
                <a:gd name="T3" fmla="*/ 631 h 1537"/>
                <a:gd name="T4" fmla="*/ 148 w 579"/>
                <a:gd name="T5" fmla="*/ 963 h 1537"/>
                <a:gd name="T6" fmla="*/ 75 w 579"/>
                <a:gd name="T7" fmla="*/ 1116 h 1537"/>
                <a:gd name="T8" fmla="*/ 24 w 579"/>
                <a:gd name="T9" fmla="*/ 1282 h 1537"/>
                <a:gd name="T10" fmla="*/ 10 w 579"/>
                <a:gd name="T11" fmla="*/ 1407 h 1537"/>
                <a:gd name="T12" fmla="*/ 41 w 579"/>
                <a:gd name="T13" fmla="*/ 1420 h 1537"/>
                <a:gd name="T14" fmla="*/ 74 w 579"/>
                <a:gd name="T15" fmla="*/ 1424 h 1537"/>
                <a:gd name="T16" fmla="*/ 147 w 579"/>
                <a:gd name="T17" fmla="*/ 1201 h 1537"/>
                <a:gd name="T18" fmla="*/ 305 w 579"/>
                <a:gd name="T19" fmla="*/ 897 h 1537"/>
                <a:gd name="T20" fmla="*/ 440 w 579"/>
                <a:gd name="T21" fmla="*/ 578 h 1537"/>
                <a:gd name="T22" fmla="*/ 480 w 579"/>
                <a:gd name="T23" fmla="*/ 440 h 1537"/>
                <a:gd name="T24" fmla="*/ 517 w 579"/>
                <a:gd name="T25" fmla="*/ 301 h 1537"/>
                <a:gd name="T26" fmla="*/ 537 w 579"/>
                <a:gd name="T27" fmla="*/ 199 h 1537"/>
                <a:gd name="T28" fmla="*/ 537 w 579"/>
                <a:gd name="T29" fmla="*/ 269 h 1537"/>
                <a:gd name="T30" fmla="*/ 517 w 579"/>
                <a:gd name="T31" fmla="*/ 367 h 1537"/>
                <a:gd name="T32" fmla="*/ 507 w 579"/>
                <a:gd name="T33" fmla="*/ 469 h 1537"/>
                <a:gd name="T34" fmla="*/ 490 w 579"/>
                <a:gd name="T35" fmla="*/ 576 h 1537"/>
                <a:gd name="T36" fmla="*/ 475 w 579"/>
                <a:gd name="T37" fmla="*/ 686 h 1537"/>
                <a:gd name="T38" fmla="*/ 460 w 579"/>
                <a:gd name="T39" fmla="*/ 848 h 1537"/>
                <a:gd name="T40" fmla="*/ 406 w 579"/>
                <a:gd name="T41" fmla="*/ 1113 h 1537"/>
                <a:gd name="T42" fmla="*/ 307 w 579"/>
                <a:gd name="T43" fmla="*/ 1352 h 1537"/>
                <a:gd name="T44" fmla="*/ 255 w 579"/>
                <a:gd name="T45" fmla="*/ 1456 h 1537"/>
                <a:gd name="T46" fmla="*/ 238 w 579"/>
                <a:gd name="T47" fmla="*/ 1445 h 1537"/>
                <a:gd name="T48" fmla="*/ 242 w 579"/>
                <a:gd name="T49" fmla="*/ 1392 h 1537"/>
                <a:gd name="T50" fmla="*/ 252 w 579"/>
                <a:gd name="T51" fmla="*/ 1341 h 1537"/>
                <a:gd name="T52" fmla="*/ 261 w 579"/>
                <a:gd name="T53" fmla="*/ 1313 h 1537"/>
                <a:gd name="T54" fmla="*/ 228 w 579"/>
                <a:gd name="T55" fmla="*/ 1360 h 1537"/>
                <a:gd name="T56" fmla="*/ 192 w 579"/>
                <a:gd name="T57" fmla="*/ 1407 h 1537"/>
                <a:gd name="T58" fmla="*/ 171 w 579"/>
                <a:gd name="T59" fmla="*/ 1422 h 1537"/>
                <a:gd name="T60" fmla="*/ 179 w 579"/>
                <a:gd name="T61" fmla="*/ 1383 h 1537"/>
                <a:gd name="T62" fmla="*/ 194 w 579"/>
                <a:gd name="T63" fmla="*/ 1343 h 1537"/>
                <a:gd name="T64" fmla="*/ 182 w 579"/>
                <a:gd name="T65" fmla="*/ 1354 h 1537"/>
                <a:gd name="T66" fmla="*/ 159 w 579"/>
                <a:gd name="T67" fmla="*/ 1388 h 1537"/>
                <a:gd name="T68" fmla="*/ 132 w 579"/>
                <a:gd name="T69" fmla="*/ 1416 h 1537"/>
                <a:gd name="T70" fmla="*/ 138 w 579"/>
                <a:gd name="T71" fmla="*/ 1381 h 1537"/>
                <a:gd name="T72" fmla="*/ 148 w 579"/>
                <a:gd name="T73" fmla="*/ 1343 h 1537"/>
                <a:gd name="T74" fmla="*/ 145 w 579"/>
                <a:gd name="T75" fmla="*/ 1330 h 1537"/>
                <a:gd name="T76" fmla="*/ 121 w 579"/>
                <a:gd name="T77" fmla="*/ 1371 h 1537"/>
                <a:gd name="T78" fmla="*/ 105 w 579"/>
                <a:gd name="T79" fmla="*/ 1418 h 1537"/>
                <a:gd name="T80" fmla="*/ 131 w 579"/>
                <a:gd name="T81" fmla="*/ 1454 h 1537"/>
                <a:gd name="T82" fmla="*/ 168 w 579"/>
                <a:gd name="T83" fmla="*/ 1490 h 1537"/>
                <a:gd name="T84" fmla="*/ 202 w 579"/>
                <a:gd name="T85" fmla="*/ 1537 h 1537"/>
                <a:gd name="T86" fmla="*/ 229 w 579"/>
                <a:gd name="T87" fmla="*/ 1518 h 1537"/>
                <a:gd name="T88" fmla="*/ 261 w 579"/>
                <a:gd name="T89" fmla="*/ 1520 h 1537"/>
                <a:gd name="T90" fmla="*/ 330 w 579"/>
                <a:gd name="T91" fmla="*/ 1447 h 1537"/>
                <a:gd name="T92" fmla="*/ 440 w 579"/>
                <a:gd name="T93" fmla="*/ 1213 h 1537"/>
                <a:gd name="T94" fmla="*/ 512 w 579"/>
                <a:gd name="T95" fmla="*/ 956 h 1537"/>
                <a:gd name="T96" fmla="*/ 551 w 579"/>
                <a:gd name="T97" fmla="*/ 665 h 1537"/>
                <a:gd name="T98" fmla="*/ 578 w 579"/>
                <a:gd name="T99" fmla="*/ 361 h 1537"/>
                <a:gd name="T100" fmla="*/ 558 w 579"/>
                <a:gd name="T101" fmla="*/ 57 h 1537"/>
                <a:gd name="T102" fmla="*/ 538 w 579"/>
                <a:gd name="T103" fmla="*/ 10 h 1537"/>
                <a:gd name="T104" fmla="*/ 518 w 579"/>
                <a:gd name="T105" fmla="*/ 10 h 1537"/>
                <a:gd name="T106" fmla="*/ 517 w 579"/>
                <a:gd name="T107" fmla="*/ 42 h 1537"/>
                <a:gd name="T108" fmla="*/ 515 w 579"/>
                <a:gd name="T109" fmla="*/ 7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 h="1537">
                  <a:moveTo>
                    <a:pt x="515" y="78"/>
                  </a:moveTo>
                  <a:lnTo>
                    <a:pt x="471" y="187"/>
                  </a:lnTo>
                  <a:lnTo>
                    <a:pt x="427" y="299"/>
                  </a:lnTo>
                  <a:lnTo>
                    <a:pt x="380" y="410"/>
                  </a:lnTo>
                  <a:lnTo>
                    <a:pt x="333" y="522"/>
                  </a:lnTo>
                  <a:lnTo>
                    <a:pt x="285" y="631"/>
                  </a:lnTo>
                  <a:lnTo>
                    <a:pt x="238" y="742"/>
                  </a:lnTo>
                  <a:lnTo>
                    <a:pt x="192" y="852"/>
                  </a:lnTo>
                  <a:lnTo>
                    <a:pt x="148" y="963"/>
                  </a:lnTo>
                  <a:lnTo>
                    <a:pt x="121" y="1012"/>
                  </a:lnTo>
                  <a:lnTo>
                    <a:pt x="97" y="1063"/>
                  </a:lnTo>
                  <a:lnTo>
                    <a:pt x="75" y="1116"/>
                  </a:lnTo>
                  <a:lnTo>
                    <a:pt x="57" y="1171"/>
                  </a:lnTo>
                  <a:lnTo>
                    <a:pt x="38" y="1226"/>
                  </a:lnTo>
                  <a:lnTo>
                    <a:pt x="24" y="1282"/>
                  </a:lnTo>
                  <a:lnTo>
                    <a:pt x="10" y="1341"/>
                  </a:lnTo>
                  <a:lnTo>
                    <a:pt x="0" y="1401"/>
                  </a:lnTo>
                  <a:lnTo>
                    <a:pt x="10" y="1407"/>
                  </a:lnTo>
                  <a:lnTo>
                    <a:pt x="20" y="1413"/>
                  </a:lnTo>
                  <a:lnTo>
                    <a:pt x="30" y="1416"/>
                  </a:lnTo>
                  <a:lnTo>
                    <a:pt x="41" y="1420"/>
                  </a:lnTo>
                  <a:lnTo>
                    <a:pt x="51" y="1422"/>
                  </a:lnTo>
                  <a:lnTo>
                    <a:pt x="63" y="1424"/>
                  </a:lnTo>
                  <a:lnTo>
                    <a:pt x="74" y="1424"/>
                  </a:lnTo>
                  <a:lnTo>
                    <a:pt x="87" y="1430"/>
                  </a:lnTo>
                  <a:lnTo>
                    <a:pt x="108" y="1311"/>
                  </a:lnTo>
                  <a:lnTo>
                    <a:pt x="147" y="1201"/>
                  </a:lnTo>
                  <a:lnTo>
                    <a:pt x="194" y="1097"/>
                  </a:lnTo>
                  <a:lnTo>
                    <a:pt x="249" y="997"/>
                  </a:lnTo>
                  <a:lnTo>
                    <a:pt x="305" y="897"/>
                  </a:lnTo>
                  <a:lnTo>
                    <a:pt x="359" y="795"/>
                  </a:lnTo>
                  <a:lnTo>
                    <a:pt x="404" y="690"/>
                  </a:lnTo>
                  <a:lnTo>
                    <a:pt x="440" y="578"/>
                  </a:lnTo>
                  <a:lnTo>
                    <a:pt x="453" y="531"/>
                  </a:lnTo>
                  <a:lnTo>
                    <a:pt x="467" y="486"/>
                  </a:lnTo>
                  <a:lnTo>
                    <a:pt x="480" y="440"/>
                  </a:lnTo>
                  <a:lnTo>
                    <a:pt x="494" y="395"/>
                  </a:lnTo>
                  <a:lnTo>
                    <a:pt x="505" y="348"/>
                  </a:lnTo>
                  <a:lnTo>
                    <a:pt x="517" y="301"/>
                  </a:lnTo>
                  <a:lnTo>
                    <a:pt x="524" y="252"/>
                  </a:lnTo>
                  <a:lnTo>
                    <a:pt x="531" y="204"/>
                  </a:lnTo>
                  <a:lnTo>
                    <a:pt x="537" y="199"/>
                  </a:lnTo>
                  <a:lnTo>
                    <a:pt x="544" y="204"/>
                  </a:lnTo>
                  <a:lnTo>
                    <a:pt x="541" y="236"/>
                  </a:lnTo>
                  <a:lnTo>
                    <a:pt x="537" y="269"/>
                  </a:lnTo>
                  <a:lnTo>
                    <a:pt x="531" y="301"/>
                  </a:lnTo>
                  <a:lnTo>
                    <a:pt x="525" y="335"/>
                  </a:lnTo>
                  <a:lnTo>
                    <a:pt x="517" y="367"/>
                  </a:lnTo>
                  <a:lnTo>
                    <a:pt x="511" y="399"/>
                  </a:lnTo>
                  <a:lnTo>
                    <a:pt x="507" y="433"/>
                  </a:lnTo>
                  <a:lnTo>
                    <a:pt x="507" y="469"/>
                  </a:lnTo>
                  <a:lnTo>
                    <a:pt x="500" y="503"/>
                  </a:lnTo>
                  <a:lnTo>
                    <a:pt x="494" y="540"/>
                  </a:lnTo>
                  <a:lnTo>
                    <a:pt x="490" y="576"/>
                  </a:lnTo>
                  <a:lnTo>
                    <a:pt x="485" y="614"/>
                  </a:lnTo>
                  <a:lnTo>
                    <a:pt x="480" y="650"/>
                  </a:lnTo>
                  <a:lnTo>
                    <a:pt x="475" y="686"/>
                  </a:lnTo>
                  <a:lnTo>
                    <a:pt x="473" y="722"/>
                  </a:lnTo>
                  <a:lnTo>
                    <a:pt x="470" y="759"/>
                  </a:lnTo>
                  <a:lnTo>
                    <a:pt x="460" y="848"/>
                  </a:lnTo>
                  <a:lnTo>
                    <a:pt x="447" y="939"/>
                  </a:lnTo>
                  <a:lnTo>
                    <a:pt x="428" y="1026"/>
                  </a:lnTo>
                  <a:lnTo>
                    <a:pt x="406" y="1113"/>
                  </a:lnTo>
                  <a:lnTo>
                    <a:pt x="377" y="1194"/>
                  </a:lnTo>
                  <a:lnTo>
                    <a:pt x="344" y="1275"/>
                  </a:lnTo>
                  <a:lnTo>
                    <a:pt x="307" y="1352"/>
                  </a:lnTo>
                  <a:lnTo>
                    <a:pt x="266" y="1428"/>
                  </a:lnTo>
                  <a:lnTo>
                    <a:pt x="261" y="1441"/>
                  </a:lnTo>
                  <a:lnTo>
                    <a:pt x="255" y="1456"/>
                  </a:lnTo>
                  <a:lnTo>
                    <a:pt x="246" y="1464"/>
                  </a:lnTo>
                  <a:lnTo>
                    <a:pt x="236" y="1462"/>
                  </a:lnTo>
                  <a:lnTo>
                    <a:pt x="238" y="1445"/>
                  </a:lnTo>
                  <a:lnTo>
                    <a:pt x="239" y="1428"/>
                  </a:lnTo>
                  <a:lnTo>
                    <a:pt x="239" y="1409"/>
                  </a:lnTo>
                  <a:lnTo>
                    <a:pt x="242" y="1392"/>
                  </a:lnTo>
                  <a:lnTo>
                    <a:pt x="243" y="1375"/>
                  </a:lnTo>
                  <a:lnTo>
                    <a:pt x="248" y="1358"/>
                  </a:lnTo>
                  <a:lnTo>
                    <a:pt x="252" y="1341"/>
                  </a:lnTo>
                  <a:lnTo>
                    <a:pt x="259" y="1328"/>
                  </a:lnTo>
                  <a:lnTo>
                    <a:pt x="261" y="1320"/>
                  </a:lnTo>
                  <a:lnTo>
                    <a:pt x="261" y="1313"/>
                  </a:lnTo>
                  <a:lnTo>
                    <a:pt x="249" y="1328"/>
                  </a:lnTo>
                  <a:lnTo>
                    <a:pt x="239" y="1345"/>
                  </a:lnTo>
                  <a:lnTo>
                    <a:pt x="228" y="1360"/>
                  </a:lnTo>
                  <a:lnTo>
                    <a:pt x="216" y="1377"/>
                  </a:lnTo>
                  <a:lnTo>
                    <a:pt x="204" y="1392"/>
                  </a:lnTo>
                  <a:lnTo>
                    <a:pt x="192" y="1407"/>
                  </a:lnTo>
                  <a:lnTo>
                    <a:pt x="181" y="1422"/>
                  </a:lnTo>
                  <a:lnTo>
                    <a:pt x="172" y="1437"/>
                  </a:lnTo>
                  <a:lnTo>
                    <a:pt x="171" y="1422"/>
                  </a:lnTo>
                  <a:lnTo>
                    <a:pt x="172" y="1409"/>
                  </a:lnTo>
                  <a:lnTo>
                    <a:pt x="175" y="1394"/>
                  </a:lnTo>
                  <a:lnTo>
                    <a:pt x="179" y="1383"/>
                  </a:lnTo>
                  <a:lnTo>
                    <a:pt x="184" y="1369"/>
                  </a:lnTo>
                  <a:lnTo>
                    <a:pt x="189" y="1356"/>
                  </a:lnTo>
                  <a:lnTo>
                    <a:pt x="194" y="1343"/>
                  </a:lnTo>
                  <a:lnTo>
                    <a:pt x="199" y="1332"/>
                  </a:lnTo>
                  <a:lnTo>
                    <a:pt x="189" y="1343"/>
                  </a:lnTo>
                  <a:lnTo>
                    <a:pt x="182" y="1354"/>
                  </a:lnTo>
                  <a:lnTo>
                    <a:pt x="174" y="1366"/>
                  </a:lnTo>
                  <a:lnTo>
                    <a:pt x="168" y="1379"/>
                  </a:lnTo>
                  <a:lnTo>
                    <a:pt x="159" y="1388"/>
                  </a:lnTo>
                  <a:lnTo>
                    <a:pt x="151" y="1399"/>
                  </a:lnTo>
                  <a:lnTo>
                    <a:pt x="141" y="1407"/>
                  </a:lnTo>
                  <a:lnTo>
                    <a:pt x="132" y="1416"/>
                  </a:lnTo>
                  <a:lnTo>
                    <a:pt x="134" y="1403"/>
                  </a:lnTo>
                  <a:lnTo>
                    <a:pt x="137" y="1392"/>
                  </a:lnTo>
                  <a:lnTo>
                    <a:pt x="138" y="1381"/>
                  </a:lnTo>
                  <a:lnTo>
                    <a:pt x="142" y="1369"/>
                  </a:lnTo>
                  <a:lnTo>
                    <a:pt x="145" y="1356"/>
                  </a:lnTo>
                  <a:lnTo>
                    <a:pt x="148" y="1343"/>
                  </a:lnTo>
                  <a:lnTo>
                    <a:pt x="152" y="1332"/>
                  </a:lnTo>
                  <a:lnTo>
                    <a:pt x="158" y="1320"/>
                  </a:lnTo>
                  <a:lnTo>
                    <a:pt x="145" y="1330"/>
                  </a:lnTo>
                  <a:lnTo>
                    <a:pt x="137" y="1343"/>
                  </a:lnTo>
                  <a:lnTo>
                    <a:pt x="127" y="1354"/>
                  </a:lnTo>
                  <a:lnTo>
                    <a:pt x="121" y="1371"/>
                  </a:lnTo>
                  <a:lnTo>
                    <a:pt x="114" y="1384"/>
                  </a:lnTo>
                  <a:lnTo>
                    <a:pt x="110" y="1401"/>
                  </a:lnTo>
                  <a:lnTo>
                    <a:pt x="105" y="1418"/>
                  </a:lnTo>
                  <a:lnTo>
                    <a:pt x="105" y="1437"/>
                  </a:lnTo>
                  <a:lnTo>
                    <a:pt x="118" y="1445"/>
                  </a:lnTo>
                  <a:lnTo>
                    <a:pt x="131" y="1454"/>
                  </a:lnTo>
                  <a:lnTo>
                    <a:pt x="144" y="1466"/>
                  </a:lnTo>
                  <a:lnTo>
                    <a:pt x="157" y="1479"/>
                  </a:lnTo>
                  <a:lnTo>
                    <a:pt x="168" y="1490"/>
                  </a:lnTo>
                  <a:lnTo>
                    <a:pt x="179" y="1505"/>
                  </a:lnTo>
                  <a:lnTo>
                    <a:pt x="191" y="1520"/>
                  </a:lnTo>
                  <a:lnTo>
                    <a:pt x="202" y="1537"/>
                  </a:lnTo>
                  <a:lnTo>
                    <a:pt x="211" y="1526"/>
                  </a:lnTo>
                  <a:lnTo>
                    <a:pt x="219" y="1522"/>
                  </a:lnTo>
                  <a:lnTo>
                    <a:pt x="229" y="1518"/>
                  </a:lnTo>
                  <a:lnTo>
                    <a:pt x="239" y="1518"/>
                  </a:lnTo>
                  <a:lnTo>
                    <a:pt x="249" y="1518"/>
                  </a:lnTo>
                  <a:lnTo>
                    <a:pt x="261" y="1520"/>
                  </a:lnTo>
                  <a:lnTo>
                    <a:pt x="272" y="1520"/>
                  </a:lnTo>
                  <a:lnTo>
                    <a:pt x="285" y="1522"/>
                  </a:lnTo>
                  <a:lnTo>
                    <a:pt x="330" y="1447"/>
                  </a:lnTo>
                  <a:lnTo>
                    <a:pt x="372" y="1371"/>
                  </a:lnTo>
                  <a:lnTo>
                    <a:pt x="407" y="1292"/>
                  </a:lnTo>
                  <a:lnTo>
                    <a:pt x="440" y="1213"/>
                  </a:lnTo>
                  <a:lnTo>
                    <a:pt x="467" y="1128"/>
                  </a:lnTo>
                  <a:lnTo>
                    <a:pt x="491" y="1043"/>
                  </a:lnTo>
                  <a:lnTo>
                    <a:pt x="512" y="956"/>
                  </a:lnTo>
                  <a:lnTo>
                    <a:pt x="531" y="869"/>
                  </a:lnTo>
                  <a:lnTo>
                    <a:pt x="539" y="767"/>
                  </a:lnTo>
                  <a:lnTo>
                    <a:pt x="551" y="665"/>
                  </a:lnTo>
                  <a:lnTo>
                    <a:pt x="562" y="563"/>
                  </a:lnTo>
                  <a:lnTo>
                    <a:pt x="572" y="463"/>
                  </a:lnTo>
                  <a:lnTo>
                    <a:pt x="578" y="361"/>
                  </a:lnTo>
                  <a:lnTo>
                    <a:pt x="579" y="259"/>
                  </a:lnTo>
                  <a:lnTo>
                    <a:pt x="572" y="157"/>
                  </a:lnTo>
                  <a:lnTo>
                    <a:pt x="558" y="57"/>
                  </a:lnTo>
                  <a:lnTo>
                    <a:pt x="551" y="40"/>
                  </a:lnTo>
                  <a:lnTo>
                    <a:pt x="545" y="25"/>
                  </a:lnTo>
                  <a:lnTo>
                    <a:pt x="538" y="10"/>
                  </a:lnTo>
                  <a:lnTo>
                    <a:pt x="531" y="0"/>
                  </a:lnTo>
                  <a:lnTo>
                    <a:pt x="522" y="2"/>
                  </a:lnTo>
                  <a:lnTo>
                    <a:pt x="518" y="10"/>
                  </a:lnTo>
                  <a:lnTo>
                    <a:pt x="515" y="19"/>
                  </a:lnTo>
                  <a:lnTo>
                    <a:pt x="517" y="31"/>
                  </a:lnTo>
                  <a:lnTo>
                    <a:pt x="517" y="42"/>
                  </a:lnTo>
                  <a:lnTo>
                    <a:pt x="517" y="55"/>
                  </a:lnTo>
                  <a:lnTo>
                    <a:pt x="515" y="66"/>
                  </a:lnTo>
                  <a:lnTo>
                    <a:pt x="515" y="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108"/>
            <p:cNvSpPr>
              <a:spLocks/>
            </p:cNvSpPr>
            <p:nvPr/>
          </p:nvSpPr>
          <p:spPr bwMode="auto">
            <a:xfrm>
              <a:off x="2754" y="374"/>
              <a:ext cx="230" cy="650"/>
            </a:xfrm>
            <a:custGeom>
              <a:avLst/>
              <a:gdLst>
                <a:gd name="T0" fmla="*/ 3 w 230"/>
                <a:gd name="T1" fmla="*/ 408 h 1299"/>
                <a:gd name="T2" fmla="*/ 0 w 230"/>
                <a:gd name="T3" fmla="*/ 536 h 1299"/>
                <a:gd name="T4" fmla="*/ 6 w 230"/>
                <a:gd name="T5" fmla="*/ 670 h 1299"/>
                <a:gd name="T6" fmla="*/ 20 w 230"/>
                <a:gd name="T7" fmla="*/ 801 h 1299"/>
                <a:gd name="T8" fmla="*/ 32 w 230"/>
                <a:gd name="T9" fmla="*/ 912 h 1299"/>
                <a:gd name="T10" fmla="*/ 45 w 230"/>
                <a:gd name="T11" fmla="*/ 1010 h 1299"/>
                <a:gd name="T12" fmla="*/ 62 w 230"/>
                <a:gd name="T13" fmla="*/ 1108 h 1299"/>
                <a:gd name="T14" fmla="*/ 79 w 230"/>
                <a:gd name="T15" fmla="*/ 1208 h 1299"/>
                <a:gd name="T16" fmla="*/ 110 w 230"/>
                <a:gd name="T17" fmla="*/ 1086 h 1299"/>
                <a:gd name="T18" fmla="*/ 121 w 230"/>
                <a:gd name="T19" fmla="*/ 1086 h 1299"/>
                <a:gd name="T20" fmla="*/ 124 w 230"/>
                <a:gd name="T21" fmla="*/ 1110 h 1299"/>
                <a:gd name="T22" fmla="*/ 124 w 230"/>
                <a:gd name="T23" fmla="*/ 1138 h 1299"/>
                <a:gd name="T24" fmla="*/ 126 w 230"/>
                <a:gd name="T25" fmla="*/ 1165 h 1299"/>
                <a:gd name="T26" fmla="*/ 131 w 230"/>
                <a:gd name="T27" fmla="*/ 1259 h 1299"/>
                <a:gd name="T28" fmla="*/ 136 w 230"/>
                <a:gd name="T29" fmla="*/ 1231 h 1299"/>
                <a:gd name="T30" fmla="*/ 141 w 230"/>
                <a:gd name="T31" fmla="*/ 1201 h 1299"/>
                <a:gd name="T32" fmla="*/ 146 w 230"/>
                <a:gd name="T33" fmla="*/ 1171 h 1299"/>
                <a:gd name="T34" fmla="*/ 150 w 230"/>
                <a:gd name="T35" fmla="*/ 1142 h 1299"/>
                <a:gd name="T36" fmla="*/ 160 w 230"/>
                <a:gd name="T37" fmla="*/ 1106 h 1299"/>
                <a:gd name="T38" fmla="*/ 173 w 230"/>
                <a:gd name="T39" fmla="*/ 1072 h 1299"/>
                <a:gd name="T40" fmla="*/ 176 w 230"/>
                <a:gd name="T41" fmla="*/ 1129 h 1299"/>
                <a:gd name="T42" fmla="*/ 180 w 230"/>
                <a:gd name="T43" fmla="*/ 1186 h 1299"/>
                <a:gd name="T44" fmla="*/ 184 w 230"/>
                <a:gd name="T45" fmla="*/ 1242 h 1299"/>
                <a:gd name="T46" fmla="*/ 188 w 230"/>
                <a:gd name="T47" fmla="*/ 1299 h 1299"/>
                <a:gd name="T48" fmla="*/ 194 w 230"/>
                <a:gd name="T49" fmla="*/ 1265 h 1299"/>
                <a:gd name="T50" fmla="*/ 200 w 230"/>
                <a:gd name="T51" fmla="*/ 1233 h 1299"/>
                <a:gd name="T52" fmla="*/ 205 w 230"/>
                <a:gd name="T53" fmla="*/ 1201 h 1299"/>
                <a:gd name="T54" fmla="*/ 217 w 230"/>
                <a:gd name="T55" fmla="*/ 1172 h 1299"/>
                <a:gd name="T56" fmla="*/ 225 w 230"/>
                <a:gd name="T57" fmla="*/ 1178 h 1299"/>
                <a:gd name="T58" fmla="*/ 230 w 230"/>
                <a:gd name="T59" fmla="*/ 1118 h 1299"/>
                <a:gd name="T60" fmla="*/ 221 w 230"/>
                <a:gd name="T61" fmla="*/ 991 h 1299"/>
                <a:gd name="T62" fmla="*/ 197 w 230"/>
                <a:gd name="T63" fmla="*/ 868 h 1299"/>
                <a:gd name="T64" fmla="*/ 170 w 230"/>
                <a:gd name="T65" fmla="*/ 750 h 1299"/>
                <a:gd name="T66" fmla="*/ 141 w 230"/>
                <a:gd name="T67" fmla="*/ 606 h 1299"/>
                <a:gd name="T68" fmla="*/ 109 w 230"/>
                <a:gd name="T69" fmla="*/ 436 h 1299"/>
                <a:gd name="T70" fmla="*/ 86 w 230"/>
                <a:gd name="T71" fmla="*/ 262 h 1299"/>
                <a:gd name="T72" fmla="*/ 74 w 230"/>
                <a:gd name="T73" fmla="*/ 87 h 1299"/>
                <a:gd name="T74" fmla="*/ 62 w 230"/>
                <a:gd name="T75" fmla="*/ 40 h 1299"/>
                <a:gd name="T76" fmla="*/ 36 w 230"/>
                <a:gd name="T77" fmla="*/ 125 h 1299"/>
                <a:gd name="T78" fmla="*/ 16 w 230"/>
                <a:gd name="T79" fmla="*/ 211 h 1299"/>
                <a:gd name="T80" fmla="*/ 6 w 230"/>
                <a:gd name="T81" fmla="*/ 302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1299">
                  <a:moveTo>
                    <a:pt x="8" y="351"/>
                  </a:moveTo>
                  <a:lnTo>
                    <a:pt x="3" y="408"/>
                  </a:lnTo>
                  <a:lnTo>
                    <a:pt x="2" y="472"/>
                  </a:lnTo>
                  <a:lnTo>
                    <a:pt x="0" y="536"/>
                  </a:lnTo>
                  <a:lnTo>
                    <a:pt x="3" y="604"/>
                  </a:lnTo>
                  <a:lnTo>
                    <a:pt x="6" y="670"/>
                  </a:lnTo>
                  <a:lnTo>
                    <a:pt x="12" y="736"/>
                  </a:lnTo>
                  <a:lnTo>
                    <a:pt x="20" y="801"/>
                  </a:lnTo>
                  <a:lnTo>
                    <a:pt x="30" y="863"/>
                  </a:lnTo>
                  <a:lnTo>
                    <a:pt x="32" y="912"/>
                  </a:lnTo>
                  <a:lnTo>
                    <a:pt x="37" y="961"/>
                  </a:lnTo>
                  <a:lnTo>
                    <a:pt x="45" y="1010"/>
                  </a:lnTo>
                  <a:lnTo>
                    <a:pt x="53" y="1061"/>
                  </a:lnTo>
                  <a:lnTo>
                    <a:pt x="62" y="1108"/>
                  </a:lnTo>
                  <a:lnTo>
                    <a:pt x="72" y="1159"/>
                  </a:lnTo>
                  <a:lnTo>
                    <a:pt x="79" y="1208"/>
                  </a:lnTo>
                  <a:lnTo>
                    <a:pt x="87" y="1259"/>
                  </a:lnTo>
                  <a:lnTo>
                    <a:pt x="110" y="1086"/>
                  </a:lnTo>
                  <a:lnTo>
                    <a:pt x="119" y="1076"/>
                  </a:lnTo>
                  <a:lnTo>
                    <a:pt x="121" y="1086"/>
                  </a:lnTo>
                  <a:lnTo>
                    <a:pt x="124" y="1099"/>
                  </a:lnTo>
                  <a:lnTo>
                    <a:pt x="124" y="1110"/>
                  </a:lnTo>
                  <a:lnTo>
                    <a:pt x="126" y="1125"/>
                  </a:lnTo>
                  <a:lnTo>
                    <a:pt x="124" y="1138"/>
                  </a:lnTo>
                  <a:lnTo>
                    <a:pt x="124" y="1152"/>
                  </a:lnTo>
                  <a:lnTo>
                    <a:pt x="126" y="1165"/>
                  </a:lnTo>
                  <a:lnTo>
                    <a:pt x="129" y="1178"/>
                  </a:lnTo>
                  <a:lnTo>
                    <a:pt x="131" y="1259"/>
                  </a:lnTo>
                  <a:lnTo>
                    <a:pt x="133" y="1244"/>
                  </a:lnTo>
                  <a:lnTo>
                    <a:pt x="136" y="1231"/>
                  </a:lnTo>
                  <a:lnTo>
                    <a:pt x="139" y="1216"/>
                  </a:lnTo>
                  <a:lnTo>
                    <a:pt x="141" y="1201"/>
                  </a:lnTo>
                  <a:lnTo>
                    <a:pt x="143" y="1186"/>
                  </a:lnTo>
                  <a:lnTo>
                    <a:pt x="146" y="1171"/>
                  </a:lnTo>
                  <a:lnTo>
                    <a:pt x="147" y="1155"/>
                  </a:lnTo>
                  <a:lnTo>
                    <a:pt x="150" y="1142"/>
                  </a:lnTo>
                  <a:lnTo>
                    <a:pt x="153" y="1123"/>
                  </a:lnTo>
                  <a:lnTo>
                    <a:pt x="160" y="1106"/>
                  </a:lnTo>
                  <a:lnTo>
                    <a:pt x="167" y="1089"/>
                  </a:lnTo>
                  <a:lnTo>
                    <a:pt x="173" y="1072"/>
                  </a:lnTo>
                  <a:lnTo>
                    <a:pt x="174" y="1101"/>
                  </a:lnTo>
                  <a:lnTo>
                    <a:pt x="176" y="1129"/>
                  </a:lnTo>
                  <a:lnTo>
                    <a:pt x="177" y="1157"/>
                  </a:lnTo>
                  <a:lnTo>
                    <a:pt x="180" y="1186"/>
                  </a:lnTo>
                  <a:lnTo>
                    <a:pt x="181" y="1214"/>
                  </a:lnTo>
                  <a:lnTo>
                    <a:pt x="184" y="1242"/>
                  </a:lnTo>
                  <a:lnTo>
                    <a:pt x="185" y="1271"/>
                  </a:lnTo>
                  <a:lnTo>
                    <a:pt x="188" y="1299"/>
                  </a:lnTo>
                  <a:lnTo>
                    <a:pt x="190" y="1282"/>
                  </a:lnTo>
                  <a:lnTo>
                    <a:pt x="194" y="1265"/>
                  </a:lnTo>
                  <a:lnTo>
                    <a:pt x="195" y="1248"/>
                  </a:lnTo>
                  <a:lnTo>
                    <a:pt x="200" y="1233"/>
                  </a:lnTo>
                  <a:lnTo>
                    <a:pt x="201" y="1216"/>
                  </a:lnTo>
                  <a:lnTo>
                    <a:pt x="205" y="1201"/>
                  </a:lnTo>
                  <a:lnTo>
                    <a:pt x="210" y="1186"/>
                  </a:lnTo>
                  <a:lnTo>
                    <a:pt x="217" y="1172"/>
                  </a:lnTo>
                  <a:lnTo>
                    <a:pt x="221" y="1172"/>
                  </a:lnTo>
                  <a:lnTo>
                    <a:pt x="225" y="1178"/>
                  </a:lnTo>
                  <a:lnTo>
                    <a:pt x="225" y="1186"/>
                  </a:lnTo>
                  <a:lnTo>
                    <a:pt x="230" y="1118"/>
                  </a:lnTo>
                  <a:lnTo>
                    <a:pt x="228" y="1054"/>
                  </a:lnTo>
                  <a:lnTo>
                    <a:pt x="221" y="991"/>
                  </a:lnTo>
                  <a:lnTo>
                    <a:pt x="211" y="931"/>
                  </a:lnTo>
                  <a:lnTo>
                    <a:pt x="197" y="868"/>
                  </a:lnTo>
                  <a:lnTo>
                    <a:pt x="184" y="810"/>
                  </a:lnTo>
                  <a:lnTo>
                    <a:pt x="170" y="750"/>
                  </a:lnTo>
                  <a:lnTo>
                    <a:pt x="160" y="691"/>
                  </a:lnTo>
                  <a:lnTo>
                    <a:pt x="141" y="606"/>
                  </a:lnTo>
                  <a:lnTo>
                    <a:pt x="124" y="523"/>
                  </a:lnTo>
                  <a:lnTo>
                    <a:pt x="109" y="436"/>
                  </a:lnTo>
                  <a:lnTo>
                    <a:pt x="97" y="351"/>
                  </a:lnTo>
                  <a:lnTo>
                    <a:pt x="86" y="262"/>
                  </a:lnTo>
                  <a:lnTo>
                    <a:pt x="79" y="176"/>
                  </a:lnTo>
                  <a:lnTo>
                    <a:pt x="74" y="87"/>
                  </a:lnTo>
                  <a:lnTo>
                    <a:pt x="74" y="0"/>
                  </a:lnTo>
                  <a:lnTo>
                    <a:pt x="62" y="40"/>
                  </a:lnTo>
                  <a:lnTo>
                    <a:pt x="49" y="83"/>
                  </a:lnTo>
                  <a:lnTo>
                    <a:pt x="36" y="125"/>
                  </a:lnTo>
                  <a:lnTo>
                    <a:pt x="26" y="168"/>
                  </a:lnTo>
                  <a:lnTo>
                    <a:pt x="16" y="211"/>
                  </a:lnTo>
                  <a:lnTo>
                    <a:pt x="9" y="257"/>
                  </a:lnTo>
                  <a:lnTo>
                    <a:pt x="6" y="302"/>
                  </a:lnTo>
                  <a:lnTo>
                    <a:pt x="8" y="35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109"/>
            <p:cNvSpPr>
              <a:spLocks/>
            </p:cNvSpPr>
            <p:nvPr/>
          </p:nvSpPr>
          <p:spPr bwMode="auto">
            <a:xfrm>
              <a:off x="3238" y="617"/>
              <a:ext cx="351" cy="428"/>
            </a:xfrm>
            <a:custGeom>
              <a:avLst/>
              <a:gdLst>
                <a:gd name="T0" fmla="*/ 70 w 351"/>
                <a:gd name="T1" fmla="*/ 625 h 856"/>
                <a:gd name="T2" fmla="*/ 46 w 351"/>
                <a:gd name="T3" fmla="*/ 678 h 856"/>
                <a:gd name="T4" fmla="*/ 25 w 351"/>
                <a:gd name="T5" fmla="*/ 733 h 856"/>
                <a:gd name="T6" fmla="*/ 8 w 351"/>
                <a:gd name="T7" fmla="*/ 789 h 856"/>
                <a:gd name="T8" fmla="*/ 5 w 351"/>
                <a:gd name="T9" fmla="*/ 806 h 856"/>
                <a:gd name="T10" fmla="*/ 16 w 351"/>
                <a:gd name="T11" fmla="*/ 786 h 856"/>
                <a:gd name="T12" fmla="*/ 37 w 351"/>
                <a:gd name="T13" fmla="*/ 759 h 856"/>
                <a:gd name="T14" fmla="*/ 57 w 351"/>
                <a:gd name="T15" fmla="*/ 748 h 856"/>
                <a:gd name="T16" fmla="*/ 57 w 351"/>
                <a:gd name="T17" fmla="*/ 759 h 856"/>
                <a:gd name="T18" fmla="*/ 49 w 351"/>
                <a:gd name="T19" fmla="*/ 780 h 856"/>
                <a:gd name="T20" fmla="*/ 43 w 351"/>
                <a:gd name="T21" fmla="*/ 803 h 856"/>
                <a:gd name="T22" fmla="*/ 37 w 351"/>
                <a:gd name="T23" fmla="*/ 822 h 856"/>
                <a:gd name="T24" fmla="*/ 46 w 351"/>
                <a:gd name="T25" fmla="*/ 814 h 856"/>
                <a:gd name="T26" fmla="*/ 67 w 351"/>
                <a:gd name="T27" fmla="*/ 782 h 856"/>
                <a:gd name="T28" fmla="*/ 86 w 351"/>
                <a:gd name="T29" fmla="*/ 746 h 856"/>
                <a:gd name="T30" fmla="*/ 107 w 351"/>
                <a:gd name="T31" fmla="*/ 714 h 856"/>
                <a:gd name="T32" fmla="*/ 127 w 351"/>
                <a:gd name="T33" fmla="*/ 704 h 856"/>
                <a:gd name="T34" fmla="*/ 123 w 351"/>
                <a:gd name="T35" fmla="*/ 723 h 856"/>
                <a:gd name="T36" fmla="*/ 107 w 351"/>
                <a:gd name="T37" fmla="*/ 755 h 856"/>
                <a:gd name="T38" fmla="*/ 94 w 351"/>
                <a:gd name="T39" fmla="*/ 789 h 856"/>
                <a:gd name="T40" fmla="*/ 83 w 351"/>
                <a:gd name="T41" fmla="*/ 823 h 856"/>
                <a:gd name="T42" fmla="*/ 86 w 351"/>
                <a:gd name="T43" fmla="*/ 827 h 856"/>
                <a:gd name="T44" fmla="*/ 110 w 351"/>
                <a:gd name="T45" fmla="*/ 795 h 856"/>
                <a:gd name="T46" fmla="*/ 134 w 351"/>
                <a:gd name="T47" fmla="*/ 761 h 856"/>
                <a:gd name="T48" fmla="*/ 156 w 351"/>
                <a:gd name="T49" fmla="*/ 725 h 856"/>
                <a:gd name="T50" fmla="*/ 178 w 351"/>
                <a:gd name="T51" fmla="*/ 697 h 856"/>
                <a:gd name="T52" fmla="*/ 187 w 351"/>
                <a:gd name="T53" fmla="*/ 703 h 856"/>
                <a:gd name="T54" fmla="*/ 177 w 351"/>
                <a:gd name="T55" fmla="*/ 729 h 856"/>
                <a:gd name="T56" fmla="*/ 164 w 351"/>
                <a:gd name="T57" fmla="*/ 757 h 856"/>
                <a:gd name="T58" fmla="*/ 154 w 351"/>
                <a:gd name="T59" fmla="*/ 786 h 856"/>
                <a:gd name="T60" fmla="*/ 131 w 351"/>
                <a:gd name="T61" fmla="*/ 856 h 856"/>
                <a:gd name="T62" fmla="*/ 175 w 351"/>
                <a:gd name="T63" fmla="*/ 789 h 856"/>
                <a:gd name="T64" fmla="*/ 210 w 351"/>
                <a:gd name="T65" fmla="*/ 714 h 856"/>
                <a:gd name="T66" fmla="*/ 238 w 351"/>
                <a:gd name="T67" fmla="*/ 631 h 856"/>
                <a:gd name="T68" fmla="*/ 268 w 351"/>
                <a:gd name="T69" fmla="*/ 550 h 856"/>
                <a:gd name="T70" fmla="*/ 295 w 351"/>
                <a:gd name="T71" fmla="*/ 416 h 856"/>
                <a:gd name="T72" fmla="*/ 315 w 351"/>
                <a:gd name="T73" fmla="*/ 276 h 856"/>
                <a:gd name="T74" fmla="*/ 331 w 351"/>
                <a:gd name="T75" fmla="*/ 134 h 856"/>
                <a:gd name="T76" fmla="*/ 351 w 351"/>
                <a:gd name="T77" fmla="*/ 0 h 856"/>
                <a:gd name="T78" fmla="*/ 299 w 351"/>
                <a:gd name="T79" fmla="*/ 159 h 856"/>
                <a:gd name="T80" fmla="*/ 237 w 351"/>
                <a:gd name="T81" fmla="*/ 312 h 856"/>
                <a:gd name="T82" fmla="*/ 163 w 351"/>
                <a:gd name="T83" fmla="*/ 459 h 856"/>
                <a:gd name="T84" fmla="*/ 83 w 351"/>
                <a:gd name="T85" fmla="*/ 60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1" h="856">
                  <a:moveTo>
                    <a:pt x="83" y="601"/>
                  </a:moveTo>
                  <a:lnTo>
                    <a:pt x="70" y="625"/>
                  </a:lnTo>
                  <a:lnTo>
                    <a:pt x="57" y="652"/>
                  </a:lnTo>
                  <a:lnTo>
                    <a:pt x="46" y="678"/>
                  </a:lnTo>
                  <a:lnTo>
                    <a:pt x="36" y="706"/>
                  </a:lnTo>
                  <a:lnTo>
                    <a:pt x="25" y="733"/>
                  </a:lnTo>
                  <a:lnTo>
                    <a:pt x="16" y="761"/>
                  </a:lnTo>
                  <a:lnTo>
                    <a:pt x="8" y="789"/>
                  </a:lnTo>
                  <a:lnTo>
                    <a:pt x="0" y="818"/>
                  </a:lnTo>
                  <a:lnTo>
                    <a:pt x="5" y="806"/>
                  </a:lnTo>
                  <a:lnTo>
                    <a:pt x="10" y="795"/>
                  </a:lnTo>
                  <a:lnTo>
                    <a:pt x="16" y="786"/>
                  </a:lnTo>
                  <a:lnTo>
                    <a:pt x="23" y="778"/>
                  </a:lnTo>
                  <a:lnTo>
                    <a:pt x="37" y="759"/>
                  </a:lnTo>
                  <a:lnTo>
                    <a:pt x="52" y="742"/>
                  </a:lnTo>
                  <a:lnTo>
                    <a:pt x="57" y="748"/>
                  </a:lnTo>
                  <a:lnTo>
                    <a:pt x="59" y="754"/>
                  </a:lnTo>
                  <a:lnTo>
                    <a:pt x="57" y="759"/>
                  </a:lnTo>
                  <a:lnTo>
                    <a:pt x="56" y="767"/>
                  </a:lnTo>
                  <a:lnTo>
                    <a:pt x="49" y="780"/>
                  </a:lnTo>
                  <a:lnTo>
                    <a:pt x="49" y="797"/>
                  </a:lnTo>
                  <a:lnTo>
                    <a:pt x="43" y="803"/>
                  </a:lnTo>
                  <a:lnTo>
                    <a:pt x="40" y="814"/>
                  </a:lnTo>
                  <a:lnTo>
                    <a:pt x="37" y="822"/>
                  </a:lnTo>
                  <a:lnTo>
                    <a:pt x="36" y="831"/>
                  </a:lnTo>
                  <a:lnTo>
                    <a:pt x="46" y="814"/>
                  </a:lnTo>
                  <a:lnTo>
                    <a:pt x="57" y="799"/>
                  </a:lnTo>
                  <a:lnTo>
                    <a:pt x="67" y="782"/>
                  </a:lnTo>
                  <a:lnTo>
                    <a:pt x="77" y="765"/>
                  </a:lnTo>
                  <a:lnTo>
                    <a:pt x="86" y="746"/>
                  </a:lnTo>
                  <a:lnTo>
                    <a:pt x="97" y="729"/>
                  </a:lnTo>
                  <a:lnTo>
                    <a:pt x="107" y="714"/>
                  </a:lnTo>
                  <a:lnTo>
                    <a:pt x="121" y="704"/>
                  </a:lnTo>
                  <a:lnTo>
                    <a:pt x="127" y="704"/>
                  </a:lnTo>
                  <a:lnTo>
                    <a:pt x="131" y="708"/>
                  </a:lnTo>
                  <a:lnTo>
                    <a:pt x="123" y="723"/>
                  </a:lnTo>
                  <a:lnTo>
                    <a:pt x="116" y="738"/>
                  </a:lnTo>
                  <a:lnTo>
                    <a:pt x="107" y="755"/>
                  </a:lnTo>
                  <a:lnTo>
                    <a:pt x="101" y="772"/>
                  </a:lnTo>
                  <a:lnTo>
                    <a:pt x="94" y="789"/>
                  </a:lnTo>
                  <a:lnTo>
                    <a:pt x="89" y="806"/>
                  </a:lnTo>
                  <a:lnTo>
                    <a:pt x="83" y="823"/>
                  </a:lnTo>
                  <a:lnTo>
                    <a:pt x="77" y="842"/>
                  </a:lnTo>
                  <a:lnTo>
                    <a:pt x="86" y="827"/>
                  </a:lnTo>
                  <a:lnTo>
                    <a:pt x="99" y="812"/>
                  </a:lnTo>
                  <a:lnTo>
                    <a:pt x="110" y="795"/>
                  </a:lnTo>
                  <a:lnTo>
                    <a:pt x="123" y="780"/>
                  </a:lnTo>
                  <a:lnTo>
                    <a:pt x="134" y="761"/>
                  </a:lnTo>
                  <a:lnTo>
                    <a:pt x="146" y="744"/>
                  </a:lnTo>
                  <a:lnTo>
                    <a:pt x="156" y="725"/>
                  </a:lnTo>
                  <a:lnTo>
                    <a:pt x="166" y="708"/>
                  </a:lnTo>
                  <a:lnTo>
                    <a:pt x="178" y="697"/>
                  </a:lnTo>
                  <a:lnTo>
                    <a:pt x="193" y="689"/>
                  </a:lnTo>
                  <a:lnTo>
                    <a:pt x="187" y="703"/>
                  </a:lnTo>
                  <a:lnTo>
                    <a:pt x="183" y="716"/>
                  </a:lnTo>
                  <a:lnTo>
                    <a:pt x="177" y="729"/>
                  </a:lnTo>
                  <a:lnTo>
                    <a:pt x="171" y="744"/>
                  </a:lnTo>
                  <a:lnTo>
                    <a:pt x="164" y="757"/>
                  </a:lnTo>
                  <a:lnTo>
                    <a:pt x="160" y="772"/>
                  </a:lnTo>
                  <a:lnTo>
                    <a:pt x="154" y="786"/>
                  </a:lnTo>
                  <a:lnTo>
                    <a:pt x="150" y="801"/>
                  </a:lnTo>
                  <a:lnTo>
                    <a:pt x="131" y="856"/>
                  </a:lnTo>
                  <a:lnTo>
                    <a:pt x="154" y="823"/>
                  </a:lnTo>
                  <a:lnTo>
                    <a:pt x="175" y="789"/>
                  </a:lnTo>
                  <a:lnTo>
                    <a:pt x="193" y="752"/>
                  </a:lnTo>
                  <a:lnTo>
                    <a:pt x="210" y="714"/>
                  </a:lnTo>
                  <a:lnTo>
                    <a:pt x="224" y="670"/>
                  </a:lnTo>
                  <a:lnTo>
                    <a:pt x="238" y="631"/>
                  </a:lnTo>
                  <a:lnTo>
                    <a:pt x="252" y="589"/>
                  </a:lnTo>
                  <a:lnTo>
                    <a:pt x="268" y="550"/>
                  </a:lnTo>
                  <a:lnTo>
                    <a:pt x="282" y="482"/>
                  </a:lnTo>
                  <a:lnTo>
                    <a:pt x="295" y="416"/>
                  </a:lnTo>
                  <a:lnTo>
                    <a:pt x="305" y="346"/>
                  </a:lnTo>
                  <a:lnTo>
                    <a:pt x="315" y="276"/>
                  </a:lnTo>
                  <a:lnTo>
                    <a:pt x="322" y="204"/>
                  </a:lnTo>
                  <a:lnTo>
                    <a:pt x="331" y="134"/>
                  </a:lnTo>
                  <a:lnTo>
                    <a:pt x="339" y="66"/>
                  </a:lnTo>
                  <a:lnTo>
                    <a:pt x="351" y="0"/>
                  </a:lnTo>
                  <a:lnTo>
                    <a:pt x="326" y="79"/>
                  </a:lnTo>
                  <a:lnTo>
                    <a:pt x="299" y="159"/>
                  </a:lnTo>
                  <a:lnTo>
                    <a:pt x="269" y="236"/>
                  </a:lnTo>
                  <a:lnTo>
                    <a:pt x="237" y="312"/>
                  </a:lnTo>
                  <a:lnTo>
                    <a:pt x="200" y="385"/>
                  </a:lnTo>
                  <a:lnTo>
                    <a:pt x="163" y="459"/>
                  </a:lnTo>
                  <a:lnTo>
                    <a:pt x="123" y="529"/>
                  </a:lnTo>
                  <a:lnTo>
                    <a:pt x="83" y="601"/>
                  </a:lnTo>
                  <a:close/>
                </a:path>
              </a:pathLst>
            </a:custGeom>
            <a:solidFill>
              <a:srgbClr val="7D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110"/>
            <p:cNvSpPr>
              <a:spLocks/>
            </p:cNvSpPr>
            <p:nvPr/>
          </p:nvSpPr>
          <p:spPr bwMode="auto">
            <a:xfrm>
              <a:off x="1818" y="790"/>
              <a:ext cx="687" cy="372"/>
            </a:xfrm>
            <a:custGeom>
              <a:avLst/>
              <a:gdLst>
                <a:gd name="T0" fmla="*/ 146 w 687"/>
                <a:gd name="T1" fmla="*/ 56 h 744"/>
                <a:gd name="T2" fmla="*/ 152 w 687"/>
                <a:gd name="T3" fmla="*/ 117 h 744"/>
                <a:gd name="T4" fmla="*/ 171 w 687"/>
                <a:gd name="T5" fmla="*/ 173 h 744"/>
                <a:gd name="T6" fmla="*/ 203 w 687"/>
                <a:gd name="T7" fmla="*/ 234 h 744"/>
                <a:gd name="T8" fmla="*/ 252 w 687"/>
                <a:gd name="T9" fmla="*/ 279 h 744"/>
                <a:gd name="T10" fmla="*/ 299 w 687"/>
                <a:gd name="T11" fmla="*/ 277 h 744"/>
                <a:gd name="T12" fmla="*/ 306 w 687"/>
                <a:gd name="T13" fmla="*/ 300 h 744"/>
                <a:gd name="T14" fmla="*/ 287 w 687"/>
                <a:gd name="T15" fmla="*/ 321 h 744"/>
                <a:gd name="T16" fmla="*/ 265 w 687"/>
                <a:gd name="T17" fmla="*/ 307 h 744"/>
                <a:gd name="T18" fmla="*/ 179 w 687"/>
                <a:gd name="T19" fmla="*/ 243 h 744"/>
                <a:gd name="T20" fmla="*/ 109 w 687"/>
                <a:gd name="T21" fmla="*/ 160 h 744"/>
                <a:gd name="T22" fmla="*/ 38 w 687"/>
                <a:gd name="T23" fmla="*/ 158 h 744"/>
                <a:gd name="T24" fmla="*/ 35 w 687"/>
                <a:gd name="T25" fmla="*/ 200 h 744"/>
                <a:gd name="T26" fmla="*/ 41 w 687"/>
                <a:gd name="T27" fmla="*/ 236 h 744"/>
                <a:gd name="T28" fmla="*/ 54 w 687"/>
                <a:gd name="T29" fmla="*/ 285 h 744"/>
                <a:gd name="T30" fmla="*/ 77 w 687"/>
                <a:gd name="T31" fmla="*/ 319 h 744"/>
                <a:gd name="T32" fmla="*/ 119 w 687"/>
                <a:gd name="T33" fmla="*/ 355 h 744"/>
                <a:gd name="T34" fmla="*/ 165 w 687"/>
                <a:gd name="T35" fmla="*/ 404 h 744"/>
                <a:gd name="T36" fmla="*/ 216 w 687"/>
                <a:gd name="T37" fmla="*/ 438 h 744"/>
                <a:gd name="T38" fmla="*/ 236 w 687"/>
                <a:gd name="T39" fmla="*/ 413 h 744"/>
                <a:gd name="T40" fmla="*/ 250 w 687"/>
                <a:gd name="T41" fmla="*/ 432 h 744"/>
                <a:gd name="T42" fmla="*/ 229 w 687"/>
                <a:gd name="T43" fmla="*/ 460 h 744"/>
                <a:gd name="T44" fmla="*/ 206 w 687"/>
                <a:gd name="T45" fmla="*/ 459 h 744"/>
                <a:gd name="T46" fmla="*/ 154 w 687"/>
                <a:gd name="T47" fmla="*/ 426 h 744"/>
                <a:gd name="T48" fmla="*/ 97 w 687"/>
                <a:gd name="T49" fmla="*/ 364 h 744"/>
                <a:gd name="T50" fmla="*/ 33 w 687"/>
                <a:gd name="T51" fmla="*/ 324 h 744"/>
                <a:gd name="T52" fmla="*/ 0 w 687"/>
                <a:gd name="T53" fmla="*/ 374 h 744"/>
                <a:gd name="T54" fmla="*/ 21 w 687"/>
                <a:gd name="T55" fmla="*/ 436 h 744"/>
                <a:gd name="T56" fmla="*/ 51 w 687"/>
                <a:gd name="T57" fmla="*/ 500 h 744"/>
                <a:gd name="T58" fmla="*/ 136 w 687"/>
                <a:gd name="T59" fmla="*/ 576 h 744"/>
                <a:gd name="T60" fmla="*/ 240 w 687"/>
                <a:gd name="T61" fmla="*/ 598 h 744"/>
                <a:gd name="T62" fmla="*/ 322 w 687"/>
                <a:gd name="T63" fmla="*/ 628 h 744"/>
                <a:gd name="T64" fmla="*/ 349 w 687"/>
                <a:gd name="T65" fmla="*/ 674 h 744"/>
                <a:gd name="T66" fmla="*/ 366 w 687"/>
                <a:gd name="T67" fmla="*/ 725 h 744"/>
                <a:gd name="T68" fmla="*/ 423 w 687"/>
                <a:gd name="T69" fmla="*/ 704 h 744"/>
                <a:gd name="T70" fmla="*/ 491 w 687"/>
                <a:gd name="T71" fmla="*/ 625 h 744"/>
                <a:gd name="T72" fmla="*/ 546 w 687"/>
                <a:gd name="T73" fmla="*/ 527 h 744"/>
                <a:gd name="T74" fmla="*/ 534 w 687"/>
                <a:gd name="T75" fmla="*/ 515 h 744"/>
                <a:gd name="T76" fmla="*/ 531 w 687"/>
                <a:gd name="T77" fmla="*/ 485 h 744"/>
                <a:gd name="T78" fmla="*/ 552 w 687"/>
                <a:gd name="T79" fmla="*/ 409 h 744"/>
                <a:gd name="T80" fmla="*/ 589 w 687"/>
                <a:gd name="T81" fmla="*/ 349 h 744"/>
                <a:gd name="T82" fmla="*/ 643 w 687"/>
                <a:gd name="T83" fmla="*/ 304 h 744"/>
                <a:gd name="T84" fmla="*/ 677 w 687"/>
                <a:gd name="T85" fmla="*/ 238 h 744"/>
                <a:gd name="T86" fmla="*/ 687 w 687"/>
                <a:gd name="T87" fmla="*/ 162 h 744"/>
                <a:gd name="T88" fmla="*/ 670 w 687"/>
                <a:gd name="T89" fmla="*/ 128 h 744"/>
                <a:gd name="T90" fmla="*/ 649 w 687"/>
                <a:gd name="T91" fmla="*/ 104 h 744"/>
                <a:gd name="T92" fmla="*/ 605 w 687"/>
                <a:gd name="T93" fmla="*/ 92 h 744"/>
                <a:gd name="T94" fmla="*/ 549 w 687"/>
                <a:gd name="T95" fmla="*/ 143 h 744"/>
                <a:gd name="T96" fmla="*/ 501 w 687"/>
                <a:gd name="T97" fmla="*/ 217 h 744"/>
                <a:gd name="T98" fmla="*/ 458 w 687"/>
                <a:gd name="T99" fmla="*/ 240 h 744"/>
                <a:gd name="T100" fmla="*/ 420 w 687"/>
                <a:gd name="T101" fmla="*/ 230 h 744"/>
                <a:gd name="T102" fmla="*/ 388 w 687"/>
                <a:gd name="T103" fmla="*/ 204 h 744"/>
                <a:gd name="T104" fmla="*/ 300 w 687"/>
                <a:gd name="T105" fmla="*/ 109 h 744"/>
                <a:gd name="T106" fmla="*/ 226 w 687"/>
                <a:gd name="T107" fmla="*/ 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744">
                  <a:moveTo>
                    <a:pt x="155" y="17"/>
                  </a:moveTo>
                  <a:lnTo>
                    <a:pt x="148" y="36"/>
                  </a:lnTo>
                  <a:lnTo>
                    <a:pt x="146" y="56"/>
                  </a:lnTo>
                  <a:lnTo>
                    <a:pt x="145" y="75"/>
                  </a:lnTo>
                  <a:lnTo>
                    <a:pt x="149" y="98"/>
                  </a:lnTo>
                  <a:lnTo>
                    <a:pt x="152" y="117"/>
                  </a:lnTo>
                  <a:lnTo>
                    <a:pt x="158" y="136"/>
                  </a:lnTo>
                  <a:lnTo>
                    <a:pt x="164" y="155"/>
                  </a:lnTo>
                  <a:lnTo>
                    <a:pt x="171" y="173"/>
                  </a:lnTo>
                  <a:lnTo>
                    <a:pt x="179" y="194"/>
                  </a:lnTo>
                  <a:lnTo>
                    <a:pt x="191" y="215"/>
                  </a:lnTo>
                  <a:lnTo>
                    <a:pt x="203" y="234"/>
                  </a:lnTo>
                  <a:lnTo>
                    <a:pt x="219" y="253"/>
                  </a:lnTo>
                  <a:lnTo>
                    <a:pt x="235" y="268"/>
                  </a:lnTo>
                  <a:lnTo>
                    <a:pt x="252" y="279"/>
                  </a:lnTo>
                  <a:lnTo>
                    <a:pt x="270" y="287"/>
                  </a:lnTo>
                  <a:lnTo>
                    <a:pt x="290" y="290"/>
                  </a:lnTo>
                  <a:lnTo>
                    <a:pt x="299" y="277"/>
                  </a:lnTo>
                  <a:lnTo>
                    <a:pt x="310" y="279"/>
                  </a:lnTo>
                  <a:lnTo>
                    <a:pt x="312" y="290"/>
                  </a:lnTo>
                  <a:lnTo>
                    <a:pt x="306" y="300"/>
                  </a:lnTo>
                  <a:lnTo>
                    <a:pt x="299" y="307"/>
                  </a:lnTo>
                  <a:lnTo>
                    <a:pt x="297" y="321"/>
                  </a:lnTo>
                  <a:lnTo>
                    <a:pt x="287" y="321"/>
                  </a:lnTo>
                  <a:lnTo>
                    <a:pt x="280" y="319"/>
                  </a:lnTo>
                  <a:lnTo>
                    <a:pt x="272" y="313"/>
                  </a:lnTo>
                  <a:lnTo>
                    <a:pt x="265" y="307"/>
                  </a:lnTo>
                  <a:lnTo>
                    <a:pt x="232" y="294"/>
                  </a:lnTo>
                  <a:lnTo>
                    <a:pt x="205" y="272"/>
                  </a:lnTo>
                  <a:lnTo>
                    <a:pt x="179" y="243"/>
                  </a:lnTo>
                  <a:lnTo>
                    <a:pt x="158" y="215"/>
                  </a:lnTo>
                  <a:lnTo>
                    <a:pt x="134" y="185"/>
                  </a:lnTo>
                  <a:lnTo>
                    <a:pt x="109" y="160"/>
                  </a:lnTo>
                  <a:lnTo>
                    <a:pt x="80" y="145"/>
                  </a:lnTo>
                  <a:lnTo>
                    <a:pt x="47" y="145"/>
                  </a:lnTo>
                  <a:lnTo>
                    <a:pt x="38" y="158"/>
                  </a:lnTo>
                  <a:lnTo>
                    <a:pt x="35" y="179"/>
                  </a:lnTo>
                  <a:lnTo>
                    <a:pt x="35" y="189"/>
                  </a:lnTo>
                  <a:lnTo>
                    <a:pt x="35" y="200"/>
                  </a:lnTo>
                  <a:lnTo>
                    <a:pt x="37" y="211"/>
                  </a:lnTo>
                  <a:lnTo>
                    <a:pt x="38" y="223"/>
                  </a:lnTo>
                  <a:lnTo>
                    <a:pt x="41" y="236"/>
                  </a:lnTo>
                  <a:lnTo>
                    <a:pt x="45" y="251"/>
                  </a:lnTo>
                  <a:lnTo>
                    <a:pt x="50" y="268"/>
                  </a:lnTo>
                  <a:lnTo>
                    <a:pt x="54" y="285"/>
                  </a:lnTo>
                  <a:lnTo>
                    <a:pt x="58" y="298"/>
                  </a:lnTo>
                  <a:lnTo>
                    <a:pt x="67" y="311"/>
                  </a:lnTo>
                  <a:lnTo>
                    <a:pt x="77" y="319"/>
                  </a:lnTo>
                  <a:lnTo>
                    <a:pt x="92" y="324"/>
                  </a:lnTo>
                  <a:lnTo>
                    <a:pt x="105" y="338"/>
                  </a:lnTo>
                  <a:lnTo>
                    <a:pt x="119" y="355"/>
                  </a:lnTo>
                  <a:lnTo>
                    <a:pt x="134" y="372"/>
                  </a:lnTo>
                  <a:lnTo>
                    <a:pt x="149" y="391"/>
                  </a:lnTo>
                  <a:lnTo>
                    <a:pt x="165" y="404"/>
                  </a:lnTo>
                  <a:lnTo>
                    <a:pt x="181" y="419"/>
                  </a:lnTo>
                  <a:lnTo>
                    <a:pt x="198" y="428"/>
                  </a:lnTo>
                  <a:lnTo>
                    <a:pt x="216" y="438"/>
                  </a:lnTo>
                  <a:lnTo>
                    <a:pt x="222" y="428"/>
                  </a:lnTo>
                  <a:lnTo>
                    <a:pt x="229" y="421"/>
                  </a:lnTo>
                  <a:lnTo>
                    <a:pt x="236" y="413"/>
                  </a:lnTo>
                  <a:lnTo>
                    <a:pt x="246" y="413"/>
                  </a:lnTo>
                  <a:lnTo>
                    <a:pt x="250" y="421"/>
                  </a:lnTo>
                  <a:lnTo>
                    <a:pt x="250" y="432"/>
                  </a:lnTo>
                  <a:lnTo>
                    <a:pt x="232" y="449"/>
                  </a:lnTo>
                  <a:lnTo>
                    <a:pt x="238" y="460"/>
                  </a:lnTo>
                  <a:lnTo>
                    <a:pt x="229" y="460"/>
                  </a:lnTo>
                  <a:lnTo>
                    <a:pt x="220" y="462"/>
                  </a:lnTo>
                  <a:lnTo>
                    <a:pt x="213" y="460"/>
                  </a:lnTo>
                  <a:lnTo>
                    <a:pt x="206" y="459"/>
                  </a:lnTo>
                  <a:lnTo>
                    <a:pt x="191" y="451"/>
                  </a:lnTo>
                  <a:lnTo>
                    <a:pt x="176" y="445"/>
                  </a:lnTo>
                  <a:lnTo>
                    <a:pt x="154" y="426"/>
                  </a:lnTo>
                  <a:lnTo>
                    <a:pt x="134" y="408"/>
                  </a:lnTo>
                  <a:lnTo>
                    <a:pt x="115" y="385"/>
                  </a:lnTo>
                  <a:lnTo>
                    <a:pt x="97" y="364"/>
                  </a:lnTo>
                  <a:lnTo>
                    <a:pt x="75" y="343"/>
                  </a:lnTo>
                  <a:lnTo>
                    <a:pt x="55" y="330"/>
                  </a:lnTo>
                  <a:lnTo>
                    <a:pt x="33" y="324"/>
                  </a:lnTo>
                  <a:lnTo>
                    <a:pt x="10" y="328"/>
                  </a:lnTo>
                  <a:lnTo>
                    <a:pt x="0" y="351"/>
                  </a:lnTo>
                  <a:lnTo>
                    <a:pt x="0" y="374"/>
                  </a:lnTo>
                  <a:lnTo>
                    <a:pt x="3" y="394"/>
                  </a:lnTo>
                  <a:lnTo>
                    <a:pt x="11" y="417"/>
                  </a:lnTo>
                  <a:lnTo>
                    <a:pt x="21" y="436"/>
                  </a:lnTo>
                  <a:lnTo>
                    <a:pt x="33" y="459"/>
                  </a:lnTo>
                  <a:lnTo>
                    <a:pt x="43" y="477"/>
                  </a:lnTo>
                  <a:lnTo>
                    <a:pt x="51" y="500"/>
                  </a:lnTo>
                  <a:lnTo>
                    <a:pt x="75" y="534"/>
                  </a:lnTo>
                  <a:lnTo>
                    <a:pt x="105" y="559"/>
                  </a:lnTo>
                  <a:lnTo>
                    <a:pt x="136" y="576"/>
                  </a:lnTo>
                  <a:lnTo>
                    <a:pt x="171" y="587"/>
                  </a:lnTo>
                  <a:lnTo>
                    <a:pt x="205" y="593"/>
                  </a:lnTo>
                  <a:lnTo>
                    <a:pt x="240" y="598"/>
                  </a:lnTo>
                  <a:lnTo>
                    <a:pt x="275" y="606"/>
                  </a:lnTo>
                  <a:lnTo>
                    <a:pt x="310" y="617"/>
                  </a:lnTo>
                  <a:lnTo>
                    <a:pt x="322" y="628"/>
                  </a:lnTo>
                  <a:lnTo>
                    <a:pt x="332" y="642"/>
                  </a:lnTo>
                  <a:lnTo>
                    <a:pt x="340" y="657"/>
                  </a:lnTo>
                  <a:lnTo>
                    <a:pt x="349" y="674"/>
                  </a:lnTo>
                  <a:lnTo>
                    <a:pt x="354" y="691"/>
                  </a:lnTo>
                  <a:lnTo>
                    <a:pt x="360" y="708"/>
                  </a:lnTo>
                  <a:lnTo>
                    <a:pt x="366" y="725"/>
                  </a:lnTo>
                  <a:lnTo>
                    <a:pt x="371" y="744"/>
                  </a:lnTo>
                  <a:lnTo>
                    <a:pt x="397" y="725"/>
                  </a:lnTo>
                  <a:lnTo>
                    <a:pt x="423" y="704"/>
                  </a:lnTo>
                  <a:lnTo>
                    <a:pt x="447" y="679"/>
                  </a:lnTo>
                  <a:lnTo>
                    <a:pt x="471" y="655"/>
                  </a:lnTo>
                  <a:lnTo>
                    <a:pt x="491" y="625"/>
                  </a:lnTo>
                  <a:lnTo>
                    <a:pt x="512" y="593"/>
                  </a:lnTo>
                  <a:lnTo>
                    <a:pt x="529" y="559"/>
                  </a:lnTo>
                  <a:lnTo>
                    <a:pt x="546" y="527"/>
                  </a:lnTo>
                  <a:lnTo>
                    <a:pt x="546" y="521"/>
                  </a:lnTo>
                  <a:lnTo>
                    <a:pt x="538" y="519"/>
                  </a:lnTo>
                  <a:lnTo>
                    <a:pt x="534" y="515"/>
                  </a:lnTo>
                  <a:lnTo>
                    <a:pt x="528" y="510"/>
                  </a:lnTo>
                  <a:lnTo>
                    <a:pt x="524" y="510"/>
                  </a:lnTo>
                  <a:lnTo>
                    <a:pt x="531" y="485"/>
                  </a:lnTo>
                  <a:lnTo>
                    <a:pt x="538" y="459"/>
                  </a:lnTo>
                  <a:lnTo>
                    <a:pt x="544" y="432"/>
                  </a:lnTo>
                  <a:lnTo>
                    <a:pt x="552" y="409"/>
                  </a:lnTo>
                  <a:lnTo>
                    <a:pt x="561" y="385"/>
                  </a:lnTo>
                  <a:lnTo>
                    <a:pt x="573" y="364"/>
                  </a:lnTo>
                  <a:lnTo>
                    <a:pt x="589" y="349"/>
                  </a:lnTo>
                  <a:lnTo>
                    <a:pt x="612" y="340"/>
                  </a:lnTo>
                  <a:lnTo>
                    <a:pt x="628" y="321"/>
                  </a:lnTo>
                  <a:lnTo>
                    <a:pt x="643" y="304"/>
                  </a:lnTo>
                  <a:lnTo>
                    <a:pt x="656" y="283"/>
                  </a:lnTo>
                  <a:lnTo>
                    <a:pt x="669" y="262"/>
                  </a:lnTo>
                  <a:lnTo>
                    <a:pt x="677" y="238"/>
                  </a:lnTo>
                  <a:lnTo>
                    <a:pt x="685" y="213"/>
                  </a:lnTo>
                  <a:lnTo>
                    <a:pt x="687" y="187"/>
                  </a:lnTo>
                  <a:lnTo>
                    <a:pt x="687" y="162"/>
                  </a:lnTo>
                  <a:lnTo>
                    <a:pt x="682" y="151"/>
                  </a:lnTo>
                  <a:lnTo>
                    <a:pt x="677" y="139"/>
                  </a:lnTo>
                  <a:lnTo>
                    <a:pt x="670" y="128"/>
                  </a:lnTo>
                  <a:lnTo>
                    <a:pt x="665" y="119"/>
                  </a:lnTo>
                  <a:lnTo>
                    <a:pt x="656" y="109"/>
                  </a:lnTo>
                  <a:lnTo>
                    <a:pt x="649" y="104"/>
                  </a:lnTo>
                  <a:lnTo>
                    <a:pt x="640" y="96"/>
                  </a:lnTo>
                  <a:lnTo>
                    <a:pt x="632" y="94"/>
                  </a:lnTo>
                  <a:lnTo>
                    <a:pt x="605" y="92"/>
                  </a:lnTo>
                  <a:lnTo>
                    <a:pt x="583" y="104"/>
                  </a:lnTo>
                  <a:lnTo>
                    <a:pt x="565" y="121"/>
                  </a:lnTo>
                  <a:lnTo>
                    <a:pt x="549" y="143"/>
                  </a:lnTo>
                  <a:lnTo>
                    <a:pt x="532" y="168"/>
                  </a:lnTo>
                  <a:lnTo>
                    <a:pt x="518" y="194"/>
                  </a:lnTo>
                  <a:lnTo>
                    <a:pt x="501" y="217"/>
                  </a:lnTo>
                  <a:lnTo>
                    <a:pt x="484" y="238"/>
                  </a:lnTo>
                  <a:lnTo>
                    <a:pt x="471" y="238"/>
                  </a:lnTo>
                  <a:lnTo>
                    <a:pt x="458" y="240"/>
                  </a:lnTo>
                  <a:lnTo>
                    <a:pt x="445" y="240"/>
                  </a:lnTo>
                  <a:lnTo>
                    <a:pt x="433" y="238"/>
                  </a:lnTo>
                  <a:lnTo>
                    <a:pt x="420" y="230"/>
                  </a:lnTo>
                  <a:lnTo>
                    <a:pt x="408" y="224"/>
                  </a:lnTo>
                  <a:lnTo>
                    <a:pt x="397" y="215"/>
                  </a:lnTo>
                  <a:lnTo>
                    <a:pt x="388" y="204"/>
                  </a:lnTo>
                  <a:lnTo>
                    <a:pt x="353" y="183"/>
                  </a:lnTo>
                  <a:lnTo>
                    <a:pt x="324" y="151"/>
                  </a:lnTo>
                  <a:lnTo>
                    <a:pt x="300" y="109"/>
                  </a:lnTo>
                  <a:lnTo>
                    <a:pt x="277" y="70"/>
                  </a:lnTo>
                  <a:lnTo>
                    <a:pt x="253" y="32"/>
                  </a:lnTo>
                  <a:lnTo>
                    <a:pt x="226" y="7"/>
                  </a:lnTo>
                  <a:lnTo>
                    <a:pt x="195" y="0"/>
                  </a:lnTo>
                  <a:lnTo>
                    <a:pt x="155" y="17"/>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111"/>
            <p:cNvSpPr>
              <a:spLocks/>
            </p:cNvSpPr>
            <p:nvPr/>
          </p:nvSpPr>
          <p:spPr bwMode="auto">
            <a:xfrm>
              <a:off x="2122" y="1004"/>
              <a:ext cx="156" cy="57"/>
            </a:xfrm>
            <a:custGeom>
              <a:avLst/>
              <a:gdLst>
                <a:gd name="T0" fmla="*/ 0 w 156"/>
                <a:gd name="T1" fmla="*/ 36 h 114"/>
                <a:gd name="T2" fmla="*/ 8 w 156"/>
                <a:gd name="T3" fmla="*/ 31 h 114"/>
                <a:gd name="T4" fmla="*/ 16 w 156"/>
                <a:gd name="T5" fmla="*/ 25 h 114"/>
                <a:gd name="T6" fmla="*/ 25 w 156"/>
                <a:gd name="T7" fmla="*/ 19 h 114"/>
                <a:gd name="T8" fmla="*/ 35 w 156"/>
                <a:gd name="T9" fmla="*/ 17 h 114"/>
                <a:gd name="T10" fmla="*/ 43 w 156"/>
                <a:gd name="T11" fmla="*/ 15 h 114"/>
                <a:gd name="T12" fmla="*/ 55 w 156"/>
                <a:gd name="T13" fmla="*/ 15 h 114"/>
                <a:gd name="T14" fmla="*/ 63 w 156"/>
                <a:gd name="T15" fmla="*/ 15 h 114"/>
                <a:gd name="T16" fmla="*/ 74 w 156"/>
                <a:gd name="T17" fmla="*/ 21 h 114"/>
                <a:gd name="T18" fmla="*/ 86 w 156"/>
                <a:gd name="T19" fmla="*/ 23 h 114"/>
                <a:gd name="T20" fmla="*/ 97 w 156"/>
                <a:gd name="T21" fmla="*/ 31 h 114"/>
                <a:gd name="T22" fmla="*/ 107 w 156"/>
                <a:gd name="T23" fmla="*/ 40 h 114"/>
                <a:gd name="T24" fmla="*/ 117 w 156"/>
                <a:gd name="T25" fmla="*/ 53 h 114"/>
                <a:gd name="T26" fmla="*/ 124 w 156"/>
                <a:gd name="T27" fmla="*/ 65 h 114"/>
                <a:gd name="T28" fmla="*/ 131 w 156"/>
                <a:gd name="T29" fmla="*/ 82 h 114"/>
                <a:gd name="T30" fmla="*/ 136 w 156"/>
                <a:gd name="T31" fmla="*/ 97 h 114"/>
                <a:gd name="T32" fmla="*/ 141 w 156"/>
                <a:gd name="T33" fmla="*/ 114 h 114"/>
                <a:gd name="T34" fmla="*/ 156 w 156"/>
                <a:gd name="T35" fmla="*/ 114 h 114"/>
                <a:gd name="T36" fmla="*/ 153 w 156"/>
                <a:gd name="T37" fmla="*/ 99 h 114"/>
                <a:gd name="T38" fmla="*/ 150 w 156"/>
                <a:gd name="T39" fmla="*/ 85 h 114"/>
                <a:gd name="T40" fmla="*/ 144 w 156"/>
                <a:gd name="T41" fmla="*/ 70 h 114"/>
                <a:gd name="T42" fmla="*/ 140 w 156"/>
                <a:gd name="T43" fmla="*/ 59 h 114"/>
                <a:gd name="T44" fmla="*/ 131 w 156"/>
                <a:gd name="T45" fmla="*/ 48 h 114"/>
                <a:gd name="T46" fmla="*/ 124 w 156"/>
                <a:gd name="T47" fmla="*/ 36 h 114"/>
                <a:gd name="T48" fmla="*/ 117 w 156"/>
                <a:gd name="T49" fmla="*/ 25 h 114"/>
                <a:gd name="T50" fmla="*/ 110 w 156"/>
                <a:gd name="T51" fmla="*/ 17 h 114"/>
                <a:gd name="T52" fmla="*/ 96 w 156"/>
                <a:gd name="T53" fmla="*/ 10 h 114"/>
                <a:gd name="T54" fmla="*/ 82 w 156"/>
                <a:gd name="T55" fmla="*/ 4 h 114"/>
                <a:gd name="T56" fmla="*/ 67 w 156"/>
                <a:gd name="T57" fmla="*/ 0 h 114"/>
                <a:gd name="T58" fmla="*/ 55 w 156"/>
                <a:gd name="T59" fmla="*/ 0 h 114"/>
                <a:gd name="T60" fmla="*/ 40 w 156"/>
                <a:gd name="T61" fmla="*/ 0 h 114"/>
                <a:gd name="T62" fmla="*/ 26 w 156"/>
                <a:gd name="T63" fmla="*/ 4 h 114"/>
                <a:gd name="T64" fmla="*/ 13 w 156"/>
                <a:gd name="T65" fmla="*/ 12 h 114"/>
                <a:gd name="T66" fmla="*/ 3 w 156"/>
                <a:gd name="T67" fmla="*/ 27 h 114"/>
                <a:gd name="T68" fmla="*/ 0 w 156"/>
                <a:gd name="T69" fmla="*/ 31 h 114"/>
                <a:gd name="T70" fmla="*/ 0 w 156"/>
                <a:gd name="T71" fmla="*/ 3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14">
                  <a:moveTo>
                    <a:pt x="0" y="36"/>
                  </a:moveTo>
                  <a:lnTo>
                    <a:pt x="8" y="31"/>
                  </a:lnTo>
                  <a:lnTo>
                    <a:pt x="16" y="25"/>
                  </a:lnTo>
                  <a:lnTo>
                    <a:pt x="25" y="19"/>
                  </a:lnTo>
                  <a:lnTo>
                    <a:pt x="35" y="17"/>
                  </a:lnTo>
                  <a:lnTo>
                    <a:pt x="43" y="15"/>
                  </a:lnTo>
                  <a:lnTo>
                    <a:pt x="55" y="15"/>
                  </a:lnTo>
                  <a:lnTo>
                    <a:pt x="63" y="15"/>
                  </a:lnTo>
                  <a:lnTo>
                    <a:pt x="74" y="21"/>
                  </a:lnTo>
                  <a:lnTo>
                    <a:pt x="86" y="23"/>
                  </a:lnTo>
                  <a:lnTo>
                    <a:pt x="97" y="31"/>
                  </a:lnTo>
                  <a:lnTo>
                    <a:pt x="107" y="40"/>
                  </a:lnTo>
                  <a:lnTo>
                    <a:pt x="117" y="53"/>
                  </a:lnTo>
                  <a:lnTo>
                    <a:pt x="124" y="65"/>
                  </a:lnTo>
                  <a:lnTo>
                    <a:pt x="131" y="82"/>
                  </a:lnTo>
                  <a:lnTo>
                    <a:pt x="136" y="97"/>
                  </a:lnTo>
                  <a:lnTo>
                    <a:pt x="141" y="114"/>
                  </a:lnTo>
                  <a:lnTo>
                    <a:pt x="156" y="114"/>
                  </a:lnTo>
                  <a:lnTo>
                    <a:pt x="153" y="99"/>
                  </a:lnTo>
                  <a:lnTo>
                    <a:pt x="150" y="85"/>
                  </a:lnTo>
                  <a:lnTo>
                    <a:pt x="144" y="70"/>
                  </a:lnTo>
                  <a:lnTo>
                    <a:pt x="140" y="59"/>
                  </a:lnTo>
                  <a:lnTo>
                    <a:pt x="131" y="48"/>
                  </a:lnTo>
                  <a:lnTo>
                    <a:pt x="124" y="36"/>
                  </a:lnTo>
                  <a:lnTo>
                    <a:pt x="117" y="25"/>
                  </a:lnTo>
                  <a:lnTo>
                    <a:pt x="110" y="17"/>
                  </a:lnTo>
                  <a:lnTo>
                    <a:pt x="96" y="10"/>
                  </a:lnTo>
                  <a:lnTo>
                    <a:pt x="82" y="4"/>
                  </a:lnTo>
                  <a:lnTo>
                    <a:pt x="67" y="0"/>
                  </a:lnTo>
                  <a:lnTo>
                    <a:pt x="55" y="0"/>
                  </a:lnTo>
                  <a:lnTo>
                    <a:pt x="40" y="0"/>
                  </a:lnTo>
                  <a:lnTo>
                    <a:pt x="26" y="4"/>
                  </a:lnTo>
                  <a:lnTo>
                    <a:pt x="13" y="12"/>
                  </a:lnTo>
                  <a:lnTo>
                    <a:pt x="3" y="27"/>
                  </a:lnTo>
                  <a:lnTo>
                    <a:pt x="0" y="31"/>
                  </a:lnTo>
                  <a:lnTo>
                    <a:pt x="0" y="3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12"/>
            <p:cNvSpPr>
              <a:spLocks/>
            </p:cNvSpPr>
            <p:nvPr/>
          </p:nvSpPr>
          <p:spPr bwMode="auto">
            <a:xfrm>
              <a:off x="2067" y="1059"/>
              <a:ext cx="374" cy="249"/>
            </a:xfrm>
            <a:custGeom>
              <a:avLst/>
              <a:gdLst>
                <a:gd name="T0" fmla="*/ 104 w 374"/>
                <a:gd name="T1" fmla="*/ 257 h 498"/>
                <a:gd name="T2" fmla="*/ 90 w 374"/>
                <a:gd name="T3" fmla="*/ 262 h 498"/>
                <a:gd name="T4" fmla="*/ 77 w 374"/>
                <a:gd name="T5" fmla="*/ 268 h 498"/>
                <a:gd name="T6" fmla="*/ 64 w 374"/>
                <a:gd name="T7" fmla="*/ 274 h 498"/>
                <a:gd name="T8" fmla="*/ 51 w 374"/>
                <a:gd name="T9" fmla="*/ 279 h 498"/>
                <a:gd name="T10" fmla="*/ 38 w 374"/>
                <a:gd name="T11" fmla="*/ 281 h 498"/>
                <a:gd name="T12" fmla="*/ 26 w 374"/>
                <a:gd name="T13" fmla="*/ 285 h 498"/>
                <a:gd name="T14" fmla="*/ 13 w 374"/>
                <a:gd name="T15" fmla="*/ 287 h 498"/>
                <a:gd name="T16" fmla="*/ 0 w 374"/>
                <a:gd name="T17" fmla="*/ 291 h 498"/>
                <a:gd name="T18" fmla="*/ 6 w 374"/>
                <a:gd name="T19" fmla="*/ 313 h 498"/>
                <a:gd name="T20" fmla="*/ 14 w 374"/>
                <a:gd name="T21" fmla="*/ 338 h 498"/>
                <a:gd name="T22" fmla="*/ 23 w 374"/>
                <a:gd name="T23" fmla="*/ 360 h 498"/>
                <a:gd name="T24" fmla="*/ 31 w 374"/>
                <a:gd name="T25" fmla="*/ 385 h 498"/>
                <a:gd name="T26" fmla="*/ 37 w 374"/>
                <a:gd name="T27" fmla="*/ 408 h 498"/>
                <a:gd name="T28" fmla="*/ 44 w 374"/>
                <a:gd name="T29" fmla="*/ 432 h 498"/>
                <a:gd name="T30" fmla="*/ 47 w 374"/>
                <a:gd name="T31" fmla="*/ 459 h 498"/>
                <a:gd name="T32" fmla="*/ 51 w 374"/>
                <a:gd name="T33" fmla="*/ 487 h 498"/>
                <a:gd name="T34" fmla="*/ 51 w 374"/>
                <a:gd name="T35" fmla="*/ 498 h 498"/>
                <a:gd name="T36" fmla="*/ 92 w 374"/>
                <a:gd name="T37" fmla="*/ 487 h 498"/>
                <a:gd name="T38" fmla="*/ 134 w 374"/>
                <a:gd name="T39" fmla="*/ 470 h 498"/>
                <a:gd name="T40" fmla="*/ 172 w 374"/>
                <a:gd name="T41" fmla="*/ 445 h 498"/>
                <a:gd name="T42" fmla="*/ 212 w 374"/>
                <a:gd name="T43" fmla="*/ 417 h 498"/>
                <a:gd name="T44" fmla="*/ 246 w 374"/>
                <a:gd name="T45" fmla="*/ 383 h 498"/>
                <a:gd name="T46" fmla="*/ 282 w 374"/>
                <a:gd name="T47" fmla="*/ 345 h 498"/>
                <a:gd name="T48" fmla="*/ 316 w 374"/>
                <a:gd name="T49" fmla="*/ 306 h 498"/>
                <a:gd name="T50" fmla="*/ 352 w 374"/>
                <a:gd name="T51" fmla="*/ 266 h 498"/>
                <a:gd name="T52" fmla="*/ 357 w 374"/>
                <a:gd name="T53" fmla="*/ 251 h 498"/>
                <a:gd name="T54" fmla="*/ 363 w 374"/>
                <a:gd name="T55" fmla="*/ 236 h 498"/>
                <a:gd name="T56" fmla="*/ 367 w 374"/>
                <a:gd name="T57" fmla="*/ 221 h 498"/>
                <a:gd name="T58" fmla="*/ 373 w 374"/>
                <a:gd name="T59" fmla="*/ 208 h 498"/>
                <a:gd name="T60" fmla="*/ 374 w 374"/>
                <a:gd name="T61" fmla="*/ 192 h 498"/>
                <a:gd name="T62" fmla="*/ 374 w 374"/>
                <a:gd name="T63" fmla="*/ 177 h 498"/>
                <a:gd name="T64" fmla="*/ 370 w 374"/>
                <a:gd name="T65" fmla="*/ 162 h 498"/>
                <a:gd name="T66" fmla="*/ 366 w 374"/>
                <a:gd name="T67" fmla="*/ 147 h 498"/>
                <a:gd name="T68" fmla="*/ 353 w 374"/>
                <a:gd name="T69" fmla="*/ 128 h 498"/>
                <a:gd name="T70" fmla="*/ 346 w 374"/>
                <a:gd name="T71" fmla="*/ 111 h 498"/>
                <a:gd name="T72" fmla="*/ 340 w 374"/>
                <a:gd name="T73" fmla="*/ 92 h 498"/>
                <a:gd name="T74" fmla="*/ 336 w 374"/>
                <a:gd name="T75" fmla="*/ 73 h 498"/>
                <a:gd name="T76" fmla="*/ 332 w 374"/>
                <a:gd name="T77" fmla="*/ 53 h 498"/>
                <a:gd name="T78" fmla="*/ 327 w 374"/>
                <a:gd name="T79" fmla="*/ 36 h 498"/>
                <a:gd name="T80" fmla="*/ 322 w 374"/>
                <a:gd name="T81" fmla="*/ 17 h 498"/>
                <a:gd name="T82" fmla="*/ 316 w 374"/>
                <a:gd name="T83" fmla="*/ 0 h 498"/>
                <a:gd name="T84" fmla="*/ 295 w 374"/>
                <a:gd name="T85" fmla="*/ 39 h 498"/>
                <a:gd name="T86" fmla="*/ 273 w 374"/>
                <a:gd name="T87" fmla="*/ 79 h 498"/>
                <a:gd name="T88" fmla="*/ 248 w 374"/>
                <a:gd name="T89" fmla="*/ 113 h 498"/>
                <a:gd name="T90" fmla="*/ 222 w 374"/>
                <a:gd name="T91" fmla="*/ 147 h 498"/>
                <a:gd name="T92" fmla="*/ 192 w 374"/>
                <a:gd name="T93" fmla="*/ 177 h 498"/>
                <a:gd name="T94" fmla="*/ 164 w 374"/>
                <a:gd name="T95" fmla="*/ 206 h 498"/>
                <a:gd name="T96" fmla="*/ 134 w 374"/>
                <a:gd name="T97" fmla="*/ 232 h 498"/>
                <a:gd name="T98" fmla="*/ 104 w 374"/>
                <a:gd name="T99" fmla="*/ 25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4" h="498">
                  <a:moveTo>
                    <a:pt x="104" y="257"/>
                  </a:moveTo>
                  <a:lnTo>
                    <a:pt x="90" y="262"/>
                  </a:lnTo>
                  <a:lnTo>
                    <a:pt x="77" y="268"/>
                  </a:lnTo>
                  <a:lnTo>
                    <a:pt x="64" y="274"/>
                  </a:lnTo>
                  <a:lnTo>
                    <a:pt x="51" y="279"/>
                  </a:lnTo>
                  <a:lnTo>
                    <a:pt x="38" y="281"/>
                  </a:lnTo>
                  <a:lnTo>
                    <a:pt x="26" y="285"/>
                  </a:lnTo>
                  <a:lnTo>
                    <a:pt x="13" y="287"/>
                  </a:lnTo>
                  <a:lnTo>
                    <a:pt x="0" y="291"/>
                  </a:lnTo>
                  <a:lnTo>
                    <a:pt x="6" y="313"/>
                  </a:lnTo>
                  <a:lnTo>
                    <a:pt x="14" y="338"/>
                  </a:lnTo>
                  <a:lnTo>
                    <a:pt x="23" y="360"/>
                  </a:lnTo>
                  <a:lnTo>
                    <a:pt x="31" y="385"/>
                  </a:lnTo>
                  <a:lnTo>
                    <a:pt x="37" y="408"/>
                  </a:lnTo>
                  <a:lnTo>
                    <a:pt x="44" y="432"/>
                  </a:lnTo>
                  <a:lnTo>
                    <a:pt x="47" y="459"/>
                  </a:lnTo>
                  <a:lnTo>
                    <a:pt x="51" y="487"/>
                  </a:lnTo>
                  <a:lnTo>
                    <a:pt x="51" y="498"/>
                  </a:lnTo>
                  <a:lnTo>
                    <a:pt x="92" y="487"/>
                  </a:lnTo>
                  <a:lnTo>
                    <a:pt x="134" y="470"/>
                  </a:lnTo>
                  <a:lnTo>
                    <a:pt x="172" y="445"/>
                  </a:lnTo>
                  <a:lnTo>
                    <a:pt x="212" y="417"/>
                  </a:lnTo>
                  <a:lnTo>
                    <a:pt x="246" y="383"/>
                  </a:lnTo>
                  <a:lnTo>
                    <a:pt x="282" y="345"/>
                  </a:lnTo>
                  <a:lnTo>
                    <a:pt x="316" y="306"/>
                  </a:lnTo>
                  <a:lnTo>
                    <a:pt x="352" y="266"/>
                  </a:lnTo>
                  <a:lnTo>
                    <a:pt x="357" y="251"/>
                  </a:lnTo>
                  <a:lnTo>
                    <a:pt x="363" y="236"/>
                  </a:lnTo>
                  <a:lnTo>
                    <a:pt x="367" y="221"/>
                  </a:lnTo>
                  <a:lnTo>
                    <a:pt x="373" y="208"/>
                  </a:lnTo>
                  <a:lnTo>
                    <a:pt x="374" y="192"/>
                  </a:lnTo>
                  <a:lnTo>
                    <a:pt x="374" y="177"/>
                  </a:lnTo>
                  <a:lnTo>
                    <a:pt x="370" y="162"/>
                  </a:lnTo>
                  <a:lnTo>
                    <a:pt x="366" y="147"/>
                  </a:lnTo>
                  <a:lnTo>
                    <a:pt x="353" y="128"/>
                  </a:lnTo>
                  <a:lnTo>
                    <a:pt x="346" y="111"/>
                  </a:lnTo>
                  <a:lnTo>
                    <a:pt x="340" y="92"/>
                  </a:lnTo>
                  <a:lnTo>
                    <a:pt x="336" y="73"/>
                  </a:lnTo>
                  <a:lnTo>
                    <a:pt x="332" y="53"/>
                  </a:lnTo>
                  <a:lnTo>
                    <a:pt x="327" y="36"/>
                  </a:lnTo>
                  <a:lnTo>
                    <a:pt x="322" y="17"/>
                  </a:lnTo>
                  <a:lnTo>
                    <a:pt x="316" y="0"/>
                  </a:lnTo>
                  <a:lnTo>
                    <a:pt x="295" y="39"/>
                  </a:lnTo>
                  <a:lnTo>
                    <a:pt x="273" y="79"/>
                  </a:lnTo>
                  <a:lnTo>
                    <a:pt x="248" y="113"/>
                  </a:lnTo>
                  <a:lnTo>
                    <a:pt x="222" y="147"/>
                  </a:lnTo>
                  <a:lnTo>
                    <a:pt x="192" y="177"/>
                  </a:lnTo>
                  <a:lnTo>
                    <a:pt x="164" y="206"/>
                  </a:lnTo>
                  <a:lnTo>
                    <a:pt x="134" y="232"/>
                  </a:lnTo>
                  <a:lnTo>
                    <a:pt x="104" y="25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13"/>
            <p:cNvSpPr>
              <a:spLocks/>
            </p:cNvSpPr>
            <p:nvPr/>
          </p:nvSpPr>
          <p:spPr bwMode="auto">
            <a:xfrm>
              <a:off x="2551" y="1074"/>
              <a:ext cx="885" cy="733"/>
            </a:xfrm>
            <a:custGeom>
              <a:avLst/>
              <a:gdLst>
                <a:gd name="T0" fmla="*/ 344 w 885"/>
                <a:gd name="T1" fmla="*/ 429 h 1465"/>
                <a:gd name="T2" fmla="*/ 269 w 885"/>
                <a:gd name="T3" fmla="*/ 514 h 1465"/>
                <a:gd name="T4" fmla="*/ 105 w 885"/>
                <a:gd name="T5" fmla="*/ 483 h 1465"/>
                <a:gd name="T6" fmla="*/ 40 w 885"/>
                <a:gd name="T7" fmla="*/ 619 h 1465"/>
                <a:gd name="T8" fmla="*/ 43 w 885"/>
                <a:gd name="T9" fmla="*/ 706 h 1465"/>
                <a:gd name="T10" fmla="*/ 61 w 885"/>
                <a:gd name="T11" fmla="*/ 757 h 1465"/>
                <a:gd name="T12" fmla="*/ 91 w 885"/>
                <a:gd name="T13" fmla="*/ 842 h 1465"/>
                <a:gd name="T14" fmla="*/ 152 w 885"/>
                <a:gd name="T15" fmla="*/ 1010 h 1465"/>
                <a:gd name="T16" fmla="*/ 202 w 885"/>
                <a:gd name="T17" fmla="*/ 1118 h 1465"/>
                <a:gd name="T18" fmla="*/ 219 w 885"/>
                <a:gd name="T19" fmla="*/ 1103 h 1465"/>
                <a:gd name="T20" fmla="*/ 270 w 885"/>
                <a:gd name="T21" fmla="*/ 1178 h 1465"/>
                <a:gd name="T22" fmla="*/ 252 w 885"/>
                <a:gd name="T23" fmla="*/ 1093 h 1465"/>
                <a:gd name="T24" fmla="*/ 334 w 885"/>
                <a:gd name="T25" fmla="*/ 1258 h 1465"/>
                <a:gd name="T26" fmla="*/ 351 w 885"/>
                <a:gd name="T27" fmla="*/ 1224 h 1465"/>
                <a:gd name="T28" fmla="*/ 363 w 885"/>
                <a:gd name="T29" fmla="*/ 1210 h 1465"/>
                <a:gd name="T30" fmla="*/ 438 w 885"/>
                <a:gd name="T31" fmla="*/ 1365 h 1465"/>
                <a:gd name="T32" fmla="*/ 484 w 885"/>
                <a:gd name="T33" fmla="*/ 1422 h 1465"/>
                <a:gd name="T34" fmla="*/ 529 w 885"/>
                <a:gd name="T35" fmla="*/ 1429 h 1465"/>
                <a:gd name="T36" fmla="*/ 588 w 885"/>
                <a:gd name="T37" fmla="*/ 1441 h 1465"/>
                <a:gd name="T38" fmla="*/ 709 w 885"/>
                <a:gd name="T39" fmla="*/ 1163 h 1465"/>
                <a:gd name="T40" fmla="*/ 679 w 885"/>
                <a:gd name="T41" fmla="*/ 1146 h 1465"/>
                <a:gd name="T42" fmla="*/ 638 w 885"/>
                <a:gd name="T43" fmla="*/ 1244 h 1465"/>
                <a:gd name="T44" fmla="*/ 569 w 885"/>
                <a:gd name="T45" fmla="*/ 1292 h 1465"/>
                <a:gd name="T46" fmla="*/ 460 w 885"/>
                <a:gd name="T47" fmla="*/ 1174 h 1465"/>
                <a:gd name="T48" fmla="*/ 371 w 885"/>
                <a:gd name="T49" fmla="*/ 989 h 1465"/>
                <a:gd name="T50" fmla="*/ 319 w 885"/>
                <a:gd name="T51" fmla="*/ 906 h 1465"/>
                <a:gd name="T52" fmla="*/ 295 w 885"/>
                <a:gd name="T53" fmla="*/ 819 h 1465"/>
                <a:gd name="T54" fmla="*/ 296 w 885"/>
                <a:gd name="T55" fmla="*/ 691 h 1465"/>
                <a:gd name="T56" fmla="*/ 305 w 885"/>
                <a:gd name="T57" fmla="*/ 776 h 1465"/>
                <a:gd name="T58" fmla="*/ 347 w 885"/>
                <a:gd name="T59" fmla="*/ 872 h 1465"/>
                <a:gd name="T60" fmla="*/ 356 w 885"/>
                <a:gd name="T61" fmla="*/ 925 h 1465"/>
                <a:gd name="T62" fmla="*/ 396 w 885"/>
                <a:gd name="T63" fmla="*/ 982 h 1465"/>
                <a:gd name="T64" fmla="*/ 505 w 885"/>
                <a:gd name="T65" fmla="*/ 1059 h 1465"/>
                <a:gd name="T66" fmla="*/ 730 w 885"/>
                <a:gd name="T67" fmla="*/ 914 h 1465"/>
                <a:gd name="T68" fmla="*/ 736 w 885"/>
                <a:gd name="T69" fmla="*/ 685 h 1465"/>
                <a:gd name="T70" fmla="*/ 544 w 885"/>
                <a:gd name="T71" fmla="*/ 561 h 1465"/>
                <a:gd name="T72" fmla="*/ 400 w 885"/>
                <a:gd name="T73" fmla="*/ 525 h 1465"/>
                <a:gd name="T74" fmla="*/ 401 w 885"/>
                <a:gd name="T75" fmla="*/ 268 h 1465"/>
                <a:gd name="T76" fmla="*/ 461 w 885"/>
                <a:gd name="T77" fmla="*/ 142 h 1465"/>
                <a:gd name="T78" fmla="*/ 531 w 885"/>
                <a:gd name="T79" fmla="*/ 117 h 1465"/>
                <a:gd name="T80" fmla="*/ 608 w 885"/>
                <a:gd name="T81" fmla="*/ 244 h 1465"/>
                <a:gd name="T82" fmla="*/ 615 w 885"/>
                <a:gd name="T83" fmla="*/ 476 h 1465"/>
                <a:gd name="T84" fmla="*/ 612 w 885"/>
                <a:gd name="T85" fmla="*/ 546 h 1465"/>
                <a:gd name="T86" fmla="*/ 672 w 885"/>
                <a:gd name="T87" fmla="*/ 570 h 1465"/>
                <a:gd name="T88" fmla="*/ 722 w 885"/>
                <a:gd name="T89" fmla="*/ 329 h 1465"/>
                <a:gd name="T90" fmla="*/ 794 w 885"/>
                <a:gd name="T91" fmla="*/ 232 h 1465"/>
                <a:gd name="T92" fmla="*/ 870 w 885"/>
                <a:gd name="T93" fmla="*/ 415 h 1465"/>
                <a:gd name="T94" fmla="*/ 845 w 885"/>
                <a:gd name="T95" fmla="*/ 599 h 1465"/>
                <a:gd name="T96" fmla="*/ 884 w 885"/>
                <a:gd name="T97" fmla="*/ 395 h 1465"/>
                <a:gd name="T98" fmla="*/ 880 w 885"/>
                <a:gd name="T99" fmla="*/ 238 h 1465"/>
                <a:gd name="T100" fmla="*/ 818 w 885"/>
                <a:gd name="T101" fmla="*/ 127 h 1465"/>
                <a:gd name="T102" fmla="*/ 749 w 885"/>
                <a:gd name="T103" fmla="*/ 162 h 1465"/>
                <a:gd name="T104" fmla="*/ 695 w 885"/>
                <a:gd name="T105" fmla="*/ 251 h 1465"/>
                <a:gd name="T106" fmla="*/ 732 w 885"/>
                <a:gd name="T107" fmla="*/ 108 h 1465"/>
                <a:gd name="T108" fmla="*/ 642 w 885"/>
                <a:gd name="T109" fmla="*/ 34 h 1465"/>
                <a:gd name="T110" fmla="*/ 660 w 885"/>
                <a:gd name="T111" fmla="*/ 134 h 1465"/>
                <a:gd name="T112" fmla="*/ 652 w 885"/>
                <a:gd name="T113" fmla="*/ 183 h 1465"/>
                <a:gd name="T114" fmla="*/ 583 w 885"/>
                <a:gd name="T115" fmla="*/ 28 h 1465"/>
                <a:gd name="T116" fmla="*/ 445 w 885"/>
                <a:gd name="T117" fmla="*/ 3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5" h="1465">
                  <a:moveTo>
                    <a:pt x="390" y="121"/>
                  </a:moveTo>
                  <a:lnTo>
                    <a:pt x="370" y="164"/>
                  </a:lnTo>
                  <a:lnTo>
                    <a:pt x="357" y="215"/>
                  </a:lnTo>
                  <a:lnTo>
                    <a:pt x="349" y="266"/>
                  </a:lnTo>
                  <a:lnTo>
                    <a:pt x="346" y="321"/>
                  </a:lnTo>
                  <a:lnTo>
                    <a:pt x="344" y="374"/>
                  </a:lnTo>
                  <a:lnTo>
                    <a:pt x="344" y="429"/>
                  </a:lnTo>
                  <a:lnTo>
                    <a:pt x="344" y="483"/>
                  </a:lnTo>
                  <a:lnTo>
                    <a:pt x="344" y="538"/>
                  </a:lnTo>
                  <a:lnTo>
                    <a:pt x="327" y="538"/>
                  </a:lnTo>
                  <a:lnTo>
                    <a:pt x="313" y="536"/>
                  </a:lnTo>
                  <a:lnTo>
                    <a:pt x="299" y="529"/>
                  </a:lnTo>
                  <a:lnTo>
                    <a:pt x="285" y="523"/>
                  </a:lnTo>
                  <a:lnTo>
                    <a:pt x="269" y="514"/>
                  </a:lnTo>
                  <a:lnTo>
                    <a:pt x="255" y="506"/>
                  </a:lnTo>
                  <a:lnTo>
                    <a:pt x="239" y="499"/>
                  </a:lnTo>
                  <a:lnTo>
                    <a:pt x="225" y="495"/>
                  </a:lnTo>
                  <a:lnTo>
                    <a:pt x="195" y="485"/>
                  </a:lnTo>
                  <a:lnTo>
                    <a:pt x="165" y="480"/>
                  </a:lnTo>
                  <a:lnTo>
                    <a:pt x="135" y="478"/>
                  </a:lnTo>
                  <a:lnTo>
                    <a:pt x="105" y="483"/>
                  </a:lnTo>
                  <a:lnTo>
                    <a:pt x="75" y="489"/>
                  </a:lnTo>
                  <a:lnTo>
                    <a:pt x="48" y="502"/>
                  </a:lnTo>
                  <a:lnTo>
                    <a:pt x="21" y="519"/>
                  </a:lnTo>
                  <a:lnTo>
                    <a:pt x="0" y="546"/>
                  </a:lnTo>
                  <a:lnTo>
                    <a:pt x="24" y="627"/>
                  </a:lnTo>
                  <a:lnTo>
                    <a:pt x="31" y="623"/>
                  </a:lnTo>
                  <a:lnTo>
                    <a:pt x="40" y="619"/>
                  </a:lnTo>
                  <a:lnTo>
                    <a:pt x="48" y="617"/>
                  </a:lnTo>
                  <a:lnTo>
                    <a:pt x="58" y="627"/>
                  </a:lnTo>
                  <a:lnTo>
                    <a:pt x="47" y="642"/>
                  </a:lnTo>
                  <a:lnTo>
                    <a:pt x="38" y="659"/>
                  </a:lnTo>
                  <a:lnTo>
                    <a:pt x="35" y="678"/>
                  </a:lnTo>
                  <a:lnTo>
                    <a:pt x="44" y="699"/>
                  </a:lnTo>
                  <a:lnTo>
                    <a:pt x="43" y="706"/>
                  </a:lnTo>
                  <a:lnTo>
                    <a:pt x="47" y="716"/>
                  </a:lnTo>
                  <a:lnTo>
                    <a:pt x="51" y="721"/>
                  </a:lnTo>
                  <a:lnTo>
                    <a:pt x="58" y="727"/>
                  </a:lnTo>
                  <a:lnTo>
                    <a:pt x="61" y="731"/>
                  </a:lnTo>
                  <a:lnTo>
                    <a:pt x="64" y="736"/>
                  </a:lnTo>
                  <a:lnTo>
                    <a:pt x="64" y="744"/>
                  </a:lnTo>
                  <a:lnTo>
                    <a:pt x="61" y="757"/>
                  </a:lnTo>
                  <a:lnTo>
                    <a:pt x="65" y="772"/>
                  </a:lnTo>
                  <a:lnTo>
                    <a:pt x="77" y="785"/>
                  </a:lnTo>
                  <a:lnTo>
                    <a:pt x="81" y="791"/>
                  </a:lnTo>
                  <a:lnTo>
                    <a:pt x="87" y="799"/>
                  </a:lnTo>
                  <a:lnTo>
                    <a:pt x="87" y="806"/>
                  </a:lnTo>
                  <a:lnTo>
                    <a:pt x="85" y="818"/>
                  </a:lnTo>
                  <a:lnTo>
                    <a:pt x="91" y="842"/>
                  </a:lnTo>
                  <a:lnTo>
                    <a:pt x="100" y="867"/>
                  </a:lnTo>
                  <a:lnTo>
                    <a:pt x="108" y="889"/>
                  </a:lnTo>
                  <a:lnTo>
                    <a:pt x="117" y="914"/>
                  </a:lnTo>
                  <a:lnTo>
                    <a:pt x="125" y="937"/>
                  </a:lnTo>
                  <a:lnTo>
                    <a:pt x="134" y="961"/>
                  </a:lnTo>
                  <a:lnTo>
                    <a:pt x="142" y="986"/>
                  </a:lnTo>
                  <a:lnTo>
                    <a:pt x="152" y="1010"/>
                  </a:lnTo>
                  <a:lnTo>
                    <a:pt x="162" y="1022"/>
                  </a:lnTo>
                  <a:lnTo>
                    <a:pt x="171" y="1037"/>
                  </a:lnTo>
                  <a:lnTo>
                    <a:pt x="176" y="1054"/>
                  </a:lnTo>
                  <a:lnTo>
                    <a:pt x="182" y="1071"/>
                  </a:lnTo>
                  <a:lnTo>
                    <a:pt x="186" y="1086"/>
                  </a:lnTo>
                  <a:lnTo>
                    <a:pt x="193" y="1103"/>
                  </a:lnTo>
                  <a:lnTo>
                    <a:pt x="202" y="1118"/>
                  </a:lnTo>
                  <a:lnTo>
                    <a:pt x="216" y="1131"/>
                  </a:lnTo>
                  <a:lnTo>
                    <a:pt x="212" y="1116"/>
                  </a:lnTo>
                  <a:lnTo>
                    <a:pt x="209" y="1103"/>
                  </a:lnTo>
                  <a:lnTo>
                    <a:pt x="205" y="1088"/>
                  </a:lnTo>
                  <a:lnTo>
                    <a:pt x="205" y="1072"/>
                  </a:lnTo>
                  <a:lnTo>
                    <a:pt x="211" y="1088"/>
                  </a:lnTo>
                  <a:lnTo>
                    <a:pt x="219" y="1103"/>
                  </a:lnTo>
                  <a:lnTo>
                    <a:pt x="228" y="1118"/>
                  </a:lnTo>
                  <a:lnTo>
                    <a:pt x="236" y="1133"/>
                  </a:lnTo>
                  <a:lnTo>
                    <a:pt x="245" y="1146"/>
                  </a:lnTo>
                  <a:lnTo>
                    <a:pt x="253" y="1161"/>
                  </a:lnTo>
                  <a:lnTo>
                    <a:pt x="263" y="1174"/>
                  </a:lnTo>
                  <a:lnTo>
                    <a:pt x="275" y="1190"/>
                  </a:lnTo>
                  <a:lnTo>
                    <a:pt x="270" y="1178"/>
                  </a:lnTo>
                  <a:lnTo>
                    <a:pt x="267" y="1167"/>
                  </a:lnTo>
                  <a:lnTo>
                    <a:pt x="263" y="1154"/>
                  </a:lnTo>
                  <a:lnTo>
                    <a:pt x="260" y="1142"/>
                  </a:lnTo>
                  <a:lnTo>
                    <a:pt x="256" y="1129"/>
                  </a:lnTo>
                  <a:lnTo>
                    <a:pt x="253" y="1116"/>
                  </a:lnTo>
                  <a:lnTo>
                    <a:pt x="252" y="1105"/>
                  </a:lnTo>
                  <a:lnTo>
                    <a:pt x="252" y="1093"/>
                  </a:lnTo>
                  <a:lnTo>
                    <a:pt x="262" y="1116"/>
                  </a:lnTo>
                  <a:lnTo>
                    <a:pt x="273" y="1140"/>
                  </a:lnTo>
                  <a:lnTo>
                    <a:pt x="283" y="1163"/>
                  </a:lnTo>
                  <a:lnTo>
                    <a:pt x="296" y="1190"/>
                  </a:lnTo>
                  <a:lnTo>
                    <a:pt x="307" y="1212"/>
                  </a:lnTo>
                  <a:lnTo>
                    <a:pt x="320" y="1237"/>
                  </a:lnTo>
                  <a:lnTo>
                    <a:pt x="334" y="1258"/>
                  </a:lnTo>
                  <a:lnTo>
                    <a:pt x="353" y="1280"/>
                  </a:lnTo>
                  <a:lnTo>
                    <a:pt x="364" y="1280"/>
                  </a:lnTo>
                  <a:lnTo>
                    <a:pt x="376" y="1286"/>
                  </a:lnTo>
                  <a:lnTo>
                    <a:pt x="369" y="1269"/>
                  </a:lnTo>
                  <a:lnTo>
                    <a:pt x="363" y="1254"/>
                  </a:lnTo>
                  <a:lnTo>
                    <a:pt x="357" y="1239"/>
                  </a:lnTo>
                  <a:lnTo>
                    <a:pt x="351" y="1224"/>
                  </a:lnTo>
                  <a:lnTo>
                    <a:pt x="346" y="1207"/>
                  </a:lnTo>
                  <a:lnTo>
                    <a:pt x="340" y="1191"/>
                  </a:lnTo>
                  <a:lnTo>
                    <a:pt x="336" y="1176"/>
                  </a:lnTo>
                  <a:lnTo>
                    <a:pt x="334" y="1163"/>
                  </a:lnTo>
                  <a:lnTo>
                    <a:pt x="340" y="1163"/>
                  </a:lnTo>
                  <a:lnTo>
                    <a:pt x="351" y="1186"/>
                  </a:lnTo>
                  <a:lnTo>
                    <a:pt x="363" y="1210"/>
                  </a:lnTo>
                  <a:lnTo>
                    <a:pt x="374" y="1235"/>
                  </a:lnTo>
                  <a:lnTo>
                    <a:pt x="386" y="1261"/>
                  </a:lnTo>
                  <a:lnTo>
                    <a:pt x="396" y="1286"/>
                  </a:lnTo>
                  <a:lnTo>
                    <a:pt x="408" y="1310"/>
                  </a:lnTo>
                  <a:lnTo>
                    <a:pt x="421" y="1331"/>
                  </a:lnTo>
                  <a:lnTo>
                    <a:pt x="438" y="1354"/>
                  </a:lnTo>
                  <a:lnTo>
                    <a:pt x="438" y="1365"/>
                  </a:lnTo>
                  <a:lnTo>
                    <a:pt x="443" y="1378"/>
                  </a:lnTo>
                  <a:lnTo>
                    <a:pt x="450" y="1388"/>
                  </a:lnTo>
                  <a:lnTo>
                    <a:pt x="460" y="1397"/>
                  </a:lnTo>
                  <a:lnTo>
                    <a:pt x="468" y="1397"/>
                  </a:lnTo>
                  <a:lnTo>
                    <a:pt x="475" y="1403"/>
                  </a:lnTo>
                  <a:lnTo>
                    <a:pt x="480" y="1410"/>
                  </a:lnTo>
                  <a:lnTo>
                    <a:pt x="484" y="1422"/>
                  </a:lnTo>
                  <a:lnTo>
                    <a:pt x="495" y="1410"/>
                  </a:lnTo>
                  <a:lnTo>
                    <a:pt x="508" y="1403"/>
                  </a:lnTo>
                  <a:lnTo>
                    <a:pt x="514" y="1409"/>
                  </a:lnTo>
                  <a:lnTo>
                    <a:pt x="515" y="1418"/>
                  </a:lnTo>
                  <a:lnTo>
                    <a:pt x="517" y="1427"/>
                  </a:lnTo>
                  <a:lnTo>
                    <a:pt x="521" y="1437"/>
                  </a:lnTo>
                  <a:lnTo>
                    <a:pt x="529" y="1429"/>
                  </a:lnTo>
                  <a:lnTo>
                    <a:pt x="539" y="1420"/>
                  </a:lnTo>
                  <a:lnTo>
                    <a:pt x="542" y="1414"/>
                  </a:lnTo>
                  <a:lnTo>
                    <a:pt x="546" y="1416"/>
                  </a:lnTo>
                  <a:lnTo>
                    <a:pt x="551" y="1418"/>
                  </a:lnTo>
                  <a:lnTo>
                    <a:pt x="555" y="1429"/>
                  </a:lnTo>
                  <a:lnTo>
                    <a:pt x="555" y="1465"/>
                  </a:lnTo>
                  <a:lnTo>
                    <a:pt x="588" y="1441"/>
                  </a:lnTo>
                  <a:lnTo>
                    <a:pt x="612" y="1409"/>
                  </a:lnTo>
                  <a:lnTo>
                    <a:pt x="626" y="1367"/>
                  </a:lnTo>
                  <a:lnTo>
                    <a:pt x="636" y="1324"/>
                  </a:lnTo>
                  <a:lnTo>
                    <a:pt x="645" y="1276"/>
                  </a:lnTo>
                  <a:lnTo>
                    <a:pt x="659" y="1233"/>
                  </a:lnTo>
                  <a:lnTo>
                    <a:pt x="677" y="1193"/>
                  </a:lnTo>
                  <a:lnTo>
                    <a:pt x="709" y="1163"/>
                  </a:lnTo>
                  <a:lnTo>
                    <a:pt x="710" y="1152"/>
                  </a:lnTo>
                  <a:lnTo>
                    <a:pt x="707" y="1148"/>
                  </a:lnTo>
                  <a:lnTo>
                    <a:pt x="702" y="1142"/>
                  </a:lnTo>
                  <a:lnTo>
                    <a:pt x="697" y="1139"/>
                  </a:lnTo>
                  <a:lnTo>
                    <a:pt x="689" y="1137"/>
                  </a:lnTo>
                  <a:lnTo>
                    <a:pt x="683" y="1140"/>
                  </a:lnTo>
                  <a:lnTo>
                    <a:pt x="679" y="1146"/>
                  </a:lnTo>
                  <a:lnTo>
                    <a:pt x="676" y="1154"/>
                  </a:lnTo>
                  <a:lnTo>
                    <a:pt x="669" y="1171"/>
                  </a:lnTo>
                  <a:lnTo>
                    <a:pt x="663" y="1188"/>
                  </a:lnTo>
                  <a:lnTo>
                    <a:pt x="658" y="1199"/>
                  </a:lnTo>
                  <a:lnTo>
                    <a:pt x="653" y="1214"/>
                  </a:lnTo>
                  <a:lnTo>
                    <a:pt x="645" y="1229"/>
                  </a:lnTo>
                  <a:lnTo>
                    <a:pt x="638" y="1244"/>
                  </a:lnTo>
                  <a:lnTo>
                    <a:pt x="628" y="1256"/>
                  </a:lnTo>
                  <a:lnTo>
                    <a:pt x="618" y="1267"/>
                  </a:lnTo>
                  <a:lnTo>
                    <a:pt x="605" y="1276"/>
                  </a:lnTo>
                  <a:lnTo>
                    <a:pt x="593" y="1286"/>
                  </a:lnTo>
                  <a:lnTo>
                    <a:pt x="585" y="1288"/>
                  </a:lnTo>
                  <a:lnTo>
                    <a:pt x="576" y="1292"/>
                  </a:lnTo>
                  <a:lnTo>
                    <a:pt x="569" y="1292"/>
                  </a:lnTo>
                  <a:lnTo>
                    <a:pt x="562" y="1293"/>
                  </a:lnTo>
                  <a:lnTo>
                    <a:pt x="546" y="1292"/>
                  </a:lnTo>
                  <a:lnTo>
                    <a:pt x="532" y="1286"/>
                  </a:lnTo>
                  <a:lnTo>
                    <a:pt x="507" y="1263"/>
                  </a:lnTo>
                  <a:lnTo>
                    <a:pt x="487" y="1235"/>
                  </a:lnTo>
                  <a:lnTo>
                    <a:pt x="471" y="1205"/>
                  </a:lnTo>
                  <a:lnTo>
                    <a:pt x="460" y="1174"/>
                  </a:lnTo>
                  <a:lnTo>
                    <a:pt x="448" y="1140"/>
                  </a:lnTo>
                  <a:lnTo>
                    <a:pt x="438" y="1108"/>
                  </a:lnTo>
                  <a:lnTo>
                    <a:pt x="427" y="1076"/>
                  </a:lnTo>
                  <a:lnTo>
                    <a:pt x="414" y="1050"/>
                  </a:lnTo>
                  <a:lnTo>
                    <a:pt x="398" y="1029"/>
                  </a:lnTo>
                  <a:lnTo>
                    <a:pt x="384" y="1010"/>
                  </a:lnTo>
                  <a:lnTo>
                    <a:pt x="371" y="989"/>
                  </a:lnTo>
                  <a:lnTo>
                    <a:pt x="360" y="971"/>
                  </a:lnTo>
                  <a:lnTo>
                    <a:pt x="363" y="967"/>
                  </a:lnTo>
                  <a:lnTo>
                    <a:pt x="349" y="950"/>
                  </a:lnTo>
                  <a:lnTo>
                    <a:pt x="336" y="935"/>
                  </a:lnTo>
                  <a:lnTo>
                    <a:pt x="329" y="925"/>
                  </a:lnTo>
                  <a:lnTo>
                    <a:pt x="323" y="916"/>
                  </a:lnTo>
                  <a:lnTo>
                    <a:pt x="319" y="906"/>
                  </a:lnTo>
                  <a:lnTo>
                    <a:pt x="316" y="897"/>
                  </a:lnTo>
                  <a:lnTo>
                    <a:pt x="316" y="880"/>
                  </a:lnTo>
                  <a:lnTo>
                    <a:pt x="314" y="869"/>
                  </a:lnTo>
                  <a:lnTo>
                    <a:pt x="309" y="855"/>
                  </a:lnTo>
                  <a:lnTo>
                    <a:pt x="305" y="844"/>
                  </a:lnTo>
                  <a:lnTo>
                    <a:pt x="299" y="831"/>
                  </a:lnTo>
                  <a:lnTo>
                    <a:pt x="295" y="819"/>
                  </a:lnTo>
                  <a:lnTo>
                    <a:pt x="292" y="804"/>
                  </a:lnTo>
                  <a:lnTo>
                    <a:pt x="293" y="791"/>
                  </a:lnTo>
                  <a:lnTo>
                    <a:pt x="286" y="774"/>
                  </a:lnTo>
                  <a:lnTo>
                    <a:pt x="282" y="759"/>
                  </a:lnTo>
                  <a:lnTo>
                    <a:pt x="279" y="742"/>
                  </a:lnTo>
                  <a:lnTo>
                    <a:pt x="283" y="725"/>
                  </a:lnTo>
                  <a:lnTo>
                    <a:pt x="296" y="691"/>
                  </a:lnTo>
                  <a:lnTo>
                    <a:pt x="297" y="702"/>
                  </a:lnTo>
                  <a:lnTo>
                    <a:pt x="300" y="716"/>
                  </a:lnTo>
                  <a:lnTo>
                    <a:pt x="300" y="729"/>
                  </a:lnTo>
                  <a:lnTo>
                    <a:pt x="300" y="742"/>
                  </a:lnTo>
                  <a:lnTo>
                    <a:pt x="300" y="753"/>
                  </a:lnTo>
                  <a:lnTo>
                    <a:pt x="302" y="765"/>
                  </a:lnTo>
                  <a:lnTo>
                    <a:pt x="305" y="776"/>
                  </a:lnTo>
                  <a:lnTo>
                    <a:pt x="313" y="787"/>
                  </a:lnTo>
                  <a:lnTo>
                    <a:pt x="310" y="799"/>
                  </a:lnTo>
                  <a:lnTo>
                    <a:pt x="312" y="810"/>
                  </a:lnTo>
                  <a:lnTo>
                    <a:pt x="314" y="821"/>
                  </a:lnTo>
                  <a:lnTo>
                    <a:pt x="320" y="835"/>
                  </a:lnTo>
                  <a:lnTo>
                    <a:pt x="332" y="853"/>
                  </a:lnTo>
                  <a:lnTo>
                    <a:pt x="347" y="872"/>
                  </a:lnTo>
                  <a:lnTo>
                    <a:pt x="351" y="876"/>
                  </a:lnTo>
                  <a:lnTo>
                    <a:pt x="357" y="882"/>
                  </a:lnTo>
                  <a:lnTo>
                    <a:pt x="360" y="886"/>
                  </a:lnTo>
                  <a:lnTo>
                    <a:pt x="360" y="897"/>
                  </a:lnTo>
                  <a:lnTo>
                    <a:pt x="353" y="903"/>
                  </a:lnTo>
                  <a:lnTo>
                    <a:pt x="344" y="908"/>
                  </a:lnTo>
                  <a:lnTo>
                    <a:pt x="356" y="925"/>
                  </a:lnTo>
                  <a:lnTo>
                    <a:pt x="369" y="940"/>
                  </a:lnTo>
                  <a:lnTo>
                    <a:pt x="376" y="944"/>
                  </a:lnTo>
                  <a:lnTo>
                    <a:pt x="384" y="950"/>
                  </a:lnTo>
                  <a:lnTo>
                    <a:pt x="393" y="952"/>
                  </a:lnTo>
                  <a:lnTo>
                    <a:pt x="401" y="954"/>
                  </a:lnTo>
                  <a:lnTo>
                    <a:pt x="410" y="967"/>
                  </a:lnTo>
                  <a:lnTo>
                    <a:pt x="396" y="982"/>
                  </a:lnTo>
                  <a:lnTo>
                    <a:pt x="407" y="995"/>
                  </a:lnTo>
                  <a:lnTo>
                    <a:pt x="421" y="1010"/>
                  </a:lnTo>
                  <a:lnTo>
                    <a:pt x="435" y="1023"/>
                  </a:lnTo>
                  <a:lnTo>
                    <a:pt x="453" y="1039"/>
                  </a:lnTo>
                  <a:lnTo>
                    <a:pt x="468" y="1048"/>
                  </a:lnTo>
                  <a:lnTo>
                    <a:pt x="487" y="1055"/>
                  </a:lnTo>
                  <a:lnTo>
                    <a:pt x="505" y="1059"/>
                  </a:lnTo>
                  <a:lnTo>
                    <a:pt x="527" y="1059"/>
                  </a:lnTo>
                  <a:lnTo>
                    <a:pt x="562" y="1048"/>
                  </a:lnTo>
                  <a:lnTo>
                    <a:pt x="599" y="1033"/>
                  </a:lnTo>
                  <a:lnTo>
                    <a:pt x="636" y="1012"/>
                  </a:lnTo>
                  <a:lnTo>
                    <a:pt x="672" y="986"/>
                  </a:lnTo>
                  <a:lnTo>
                    <a:pt x="702" y="952"/>
                  </a:lnTo>
                  <a:lnTo>
                    <a:pt x="730" y="914"/>
                  </a:lnTo>
                  <a:lnTo>
                    <a:pt x="753" y="870"/>
                  </a:lnTo>
                  <a:lnTo>
                    <a:pt x="770" y="825"/>
                  </a:lnTo>
                  <a:lnTo>
                    <a:pt x="764" y="795"/>
                  </a:lnTo>
                  <a:lnTo>
                    <a:pt x="760" y="767"/>
                  </a:lnTo>
                  <a:lnTo>
                    <a:pt x="753" y="738"/>
                  </a:lnTo>
                  <a:lnTo>
                    <a:pt x="746" y="714"/>
                  </a:lnTo>
                  <a:lnTo>
                    <a:pt x="736" y="685"/>
                  </a:lnTo>
                  <a:lnTo>
                    <a:pt x="724" y="663"/>
                  </a:lnTo>
                  <a:lnTo>
                    <a:pt x="710" y="638"/>
                  </a:lnTo>
                  <a:lnTo>
                    <a:pt x="695" y="619"/>
                  </a:lnTo>
                  <a:lnTo>
                    <a:pt x="658" y="595"/>
                  </a:lnTo>
                  <a:lnTo>
                    <a:pt x="620" y="578"/>
                  </a:lnTo>
                  <a:lnTo>
                    <a:pt x="582" y="566"/>
                  </a:lnTo>
                  <a:lnTo>
                    <a:pt x="544" y="561"/>
                  </a:lnTo>
                  <a:lnTo>
                    <a:pt x="502" y="555"/>
                  </a:lnTo>
                  <a:lnTo>
                    <a:pt x="461" y="555"/>
                  </a:lnTo>
                  <a:lnTo>
                    <a:pt x="421" y="557"/>
                  </a:lnTo>
                  <a:lnTo>
                    <a:pt x="384" y="561"/>
                  </a:lnTo>
                  <a:lnTo>
                    <a:pt x="384" y="546"/>
                  </a:lnTo>
                  <a:lnTo>
                    <a:pt x="393" y="536"/>
                  </a:lnTo>
                  <a:lnTo>
                    <a:pt x="400" y="525"/>
                  </a:lnTo>
                  <a:lnTo>
                    <a:pt x="396" y="510"/>
                  </a:lnTo>
                  <a:lnTo>
                    <a:pt x="388" y="468"/>
                  </a:lnTo>
                  <a:lnTo>
                    <a:pt x="386" y="429"/>
                  </a:lnTo>
                  <a:lnTo>
                    <a:pt x="384" y="387"/>
                  </a:lnTo>
                  <a:lnTo>
                    <a:pt x="388" y="347"/>
                  </a:lnTo>
                  <a:lnTo>
                    <a:pt x="393" y="306"/>
                  </a:lnTo>
                  <a:lnTo>
                    <a:pt x="401" y="268"/>
                  </a:lnTo>
                  <a:lnTo>
                    <a:pt x="410" y="230"/>
                  </a:lnTo>
                  <a:lnTo>
                    <a:pt x="423" y="196"/>
                  </a:lnTo>
                  <a:lnTo>
                    <a:pt x="430" y="183"/>
                  </a:lnTo>
                  <a:lnTo>
                    <a:pt x="437" y="172"/>
                  </a:lnTo>
                  <a:lnTo>
                    <a:pt x="445" y="161"/>
                  </a:lnTo>
                  <a:lnTo>
                    <a:pt x="454" y="153"/>
                  </a:lnTo>
                  <a:lnTo>
                    <a:pt x="461" y="142"/>
                  </a:lnTo>
                  <a:lnTo>
                    <a:pt x="470" y="134"/>
                  </a:lnTo>
                  <a:lnTo>
                    <a:pt x="480" y="127"/>
                  </a:lnTo>
                  <a:lnTo>
                    <a:pt x="490" y="121"/>
                  </a:lnTo>
                  <a:lnTo>
                    <a:pt x="498" y="117"/>
                  </a:lnTo>
                  <a:lnTo>
                    <a:pt x="509" y="117"/>
                  </a:lnTo>
                  <a:lnTo>
                    <a:pt x="519" y="115"/>
                  </a:lnTo>
                  <a:lnTo>
                    <a:pt x="531" y="117"/>
                  </a:lnTo>
                  <a:lnTo>
                    <a:pt x="539" y="117"/>
                  </a:lnTo>
                  <a:lnTo>
                    <a:pt x="549" y="123"/>
                  </a:lnTo>
                  <a:lnTo>
                    <a:pt x="556" y="128"/>
                  </a:lnTo>
                  <a:lnTo>
                    <a:pt x="565" y="142"/>
                  </a:lnTo>
                  <a:lnTo>
                    <a:pt x="583" y="172"/>
                  </a:lnTo>
                  <a:lnTo>
                    <a:pt x="599" y="208"/>
                  </a:lnTo>
                  <a:lnTo>
                    <a:pt x="608" y="244"/>
                  </a:lnTo>
                  <a:lnTo>
                    <a:pt x="616" y="285"/>
                  </a:lnTo>
                  <a:lnTo>
                    <a:pt x="618" y="325"/>
                  </a:lnTo>
                  <a:lnTo>
                    <a:pt x="620" y="368"/>
                  </a:lnTo>
                  <a:lnTo>
                    <a:pt x="620" y="410"/>
                  </a:lnTo>
                  <a:lnTo>
                    <a:pt x="620" y="453"/>
                  </a:lnTo>
                  <a:lnTo>
                    <a:pt x="616" y="465"/>
                  </a:lnTo>
                  <a:lnTo>
                    <a:pt x="615" y="476"/>
                  </a:lnTo>
                  <a:lnTo>
                    <a:pt x="613" y="487"/>
                  </a:lnTo>
                  <a:lnTo>
                    <a:pt x="613" y="499"/>
                  </a:lnTo>
                  <a:lnTo>
                    <a:pt x="612" y="508"/>
                  </a:lnTo>
                  <a:lnTo>
                    <a:pt x="611" y="519"/>
                  </a:lnTo>
                  <a:lnTo>
                    <a:pt x="608" y="531"/>
                  </a:lnTo>
                  <a:lnTo>
                    <a:pt x="605" y="542"/>
                  </a:lnTo>
                  <a:lnTo>
                    <a:pt x="612" y="546"/>
                  </a:lnTo>
                  <a:lnTo>
                    <a:pt x="620" y="549"/>
                  </a:lnTo>
                  <a:lnTo>
                    <a:pt x="628" y="553"/>
                  </a:lnTo>
                  <a:lnTo>
                    <a:pt x="636" y="559"/>
                  </a:lnTo>
                  <a:lnTo>
                    <a:pt x="645" y="561"/>
                  </a:lnTo>
                  <a:lnTo>
                    <a:pt x="653" y="565"/>
                  </a:lnTo>
                  <a:lnTo>
                    <a:pt x="662" y="566"/>
                  </a:lnTo>
                  <a:lnTo>
                    <a:pt x="672" y="570"/>
                  </a:lnTo>
                  <a:lnTo>
                    <a:pt x="673" y="532"/>
                  </a:lnTo>
                  <a:lnTo>
                    <a:pt x="679" y="497"/>
                  </a:lnTo>
                  <a:lnTo>
                    <a:pt x="685" y="463"/>
                  </a:lnTo>
                  <a:lnTo>
                    <a:pt x="693" y="429"/>
                  </a:lnTo>
                  <a:lnTo>
                    <a:pt x="700" y="395"/>
                  </a:lnTo>
                  <a:lnTo>
                    <a:pt x="710" y="361"/>
                  </a:lnTo>
                  <a:lnTo>
                    <a:pt x="722" y="329"/>
                  </a:lnTo>
                  <a:lnTo>
                    <a:pt x="736" y="300"/>
                  </a:lnTo>
                  <a:lnTo>
                    <a:pt x="744" y="285"/>
                  </a:lnTo>
                  <a:lnTo>
                    <a:pt x="753" y="272"/>
                  </a:lnTo>
                  <a:lnTo>
                    <a:pt x="761" y="259"/>
                  </a:lnTo>
                  <a:lnTo>
                    <a:pt x="773" y="247"/>
                  </a:lnTo>
                  <a:lnTo>
                    <a:pt x="783" y="236"/>
                  </a:lnTo>
                  <a:lnTo>
                    <a:pt x="794" y="232"/>
                  </a:lnTo>
                  <a:lnTo>
                    <a:pt x="807" y="230"/>
                  </a:lnTo>
                  <a:lnTo>
                    <a:pt x="821" y="236"/>
                  </a:lnTo>
                  <a:lnTo>
                    <a:pt x="844" y="262"/>
                  </a:lnTo>
                  <a:lnTo>
                    <a:pt x="858" y="296"/>
                  </a:lnTo>
                  <a:lnTo>
                    <a:pt x="867" y="332"/>
                  </a:lnTo>
                  <a:lnTo>
                    <a:pt x="871" y="376"/>
                  </a:lnTo>
                  <a:lnTo>
                    <a:pt x="870" y="415"/>
                  </a:lnTo>
                  <a:lnTo>
                    <a:pt x="867" y="459"/>
                  </a:lnTo>
                  <a:lnTo>
                    <a:pt x="864" y="500"/>
                  </a:lnTo>
                  <a:lnTo>
                    <a:pt x="861" y="540"/>
                  </a:lnTo>
                  <a:lnTo>
                    <a:pt x="857" y="553"/>
                  </a:lnTo>
                  <a:lnTo>
                    <a:pt x="853" y="568"/>
                  </a:lnTo>
                  <a:lnTo>
                    <a:pt x="848" y="583"/>
                  </a:lnTo>
                  <a:lnTo>
                    <a:pt x="845" y="599"/>
                  </a:lnTo>
                  <a:lnTo>
                    <a:pt x="853" y="602"/>
                  </a:lnTo>
                  <a:lnTo>
                    <a:pt x="860" y="568"/>
                  </a:lnTo>
                  <a:lnTo>
                    <a:pt x="868" y="534"/>
                  </a:lnTo>
                  <a:lnTo>
                    <a:pt x="874" y="500"/>
                  </a:lnTo>
                  <a:lnTo>
                    <a:pt x="880" y="466"/>
                  </a:lnTo>
                  <a:lnTo>
                    <a:pt x="881" y="429"/>
                  </a:lnTo>
                  <a:lnTo>
                    <a:pt x="884" y="395"/>
                  </a:lnTo>
                  <a:lnTo>
                    <a:pt x="884" y="357"/>
                  </a:lnTo>
                  <a:lnTo>
                    <a:pt x="885" y="323"/>
                  </a:lnTo>
                  <a:lnTo>
                    <a:pt x="882" y="321"/>
                  </a:lnTo>
                  <a:lnTo>
                    <a:pt x="880" y="317"/>
                  </a:lnTo>
                  <a:lnTo>
                    <a:pt x="880" y="291"/>
                  </a:lnTo>
                  <a:lnTo>
                    <a:pt x="881" y="264"/>
                  </a:lnTo>
                  <a:lnTo>
                    <a:pt x="880" y="238"/>
                  </a:lnTo>
                  <a:lnTo>
                    <a:pt x="878" y="213"/>
                  </a:lnTo>
                  <a:lnTo>
                    <a:pt x="872" y="189"/>
                  </a:lnTo>
                  <a:lnTo>
                    <a:pt x="865" y="168"/>
                  </a:lnTo>
                  <a:lnTo>
                    <a:pt x="854" y="149"/>
                  </a:lnTo>
                  <a:lnTo>
                    <a:pt x="840" y="134"/>
                  </a:lnTo>
                  <a:lnTo>
                    <a:pt x="828" y="128"/>
                  </a:lnTo>
                  <a:lnTo>
                    <a:pt x="818" y="127"/>
                  </a:lnTo>
                  <a:lnTo>
                    <a:pt x="807" y="127"/>
                  </a:lnTo>
                  <a:lnTo>
                    <a:pt x="797" y="128"/>
                  </a:lnTo>
                  <a:lnTo>
                    <a:pt x="786" y="130"/>
                  </a:lnTo>
                  <a:lnTo>
                    <a:pt x="777" y="136"/>
                  </a:lnTo>
                  <a:lnTo>
                    <a:pt x="767" y="142"/>
                  </a:lnTo>
                  <a:lnTo>
                    <a:pt x="760" y="151"/>
                  </a:lnTo>
                  <a:lnTo>
                    <a:pt x="749" y="162"/>
                  </a:lnTo>
                  <a:lnTo>
                    <a:pt x="740" y="176"/>
                  </a:lnTo>
                  <a:lnTo>
                    <a:pt x="733" y="187"/>
                  </a:lnTo>
                  <a:lnTo>
                    <a:pt x="726" y="202"/>
                  </a:lnTo>
                  <a:lnTo>
                    <a:pt x="719" y="215"/>
                  </a:lnTo>
                  <a:lnTo>
                    <a:pt x="712" y="229"/>
                  </a:lnTo>
                  <a:lnTo>
                    <a:pt x="703" y="240"/>
                  </a:lnTo>
                  <a:lnTo>
                    <a:pt x="695" y="251"/>
                  </a:lnTo>
                  <a:lnTo>
                    <a:pt x="693" y="229"/>
                  </a:lnTo>
                  <a:lnTo>
                    <a:pt x="702" y="206"/>
                  </a:lnTo>
                  <a:lnTo>
                    <a:pt x="712" y="185"/>
                  </a:lnTo>
                  <a:lnTo>
                    <a:pt x="724" y="166"/>
                  </a:lnTo>
                  <a:lnTo>
                    <a:pt x="733" y="145"/>
                  </a:lnTo>
                  <a:lnTo>
                    <a:pt x="737" y="127"/>
                  </a:lnTo>
                  <a:lnTo>
                    <a:pt x="732" y="108"/>
                  </a:lnTo>
                  <a:lnTo>
                    <a:pt x="716" y="91"/>
                  </a:lnTo>
                  <a:lnTo>
                    <a:pt x="703" y="79"/>
                  </a:lnTo>
                  <a:lnTo>
                    <a:pt x="690" y="70"/>
                  </a:lnTo>
                  <a:lnTo>
                    <a:pt x="679" y="60"/>
                  </a:lnTo>
                  <a:lnTo>
                    <a:pt x="667" y="51"/>
                  </a:lnTo>
                  <a:lnTo>
                    <a:pt x="655" y="42"/>
                  </a:lnTo>
                  <a:lnTo>
                    <a:pt x="642" y="34"/>
                  </a:lnTo>
                  <a:lnTo>
                    <a:pt x="629" y="28"/>
                  </a:lnTo>
                  <a:lnTo>
                    <a:pt x="618" y="25"/>
                  </a:lnTo>
                  <a:lnTo>
                    <a:pt x="626" y="45"/>
                  </a:lnTo>
                  <a:lnTo>
                    <a:pt x="635" y="66"/>
                  </a:lnTo>
                  <a:lnTo>
                    <a:pt x="643" y="89"/>
                  </a:lnTo>
                  <a:lnTo>
                    <a:pt x="653" y="111"/>
                  </a:lnTo>
                  <a:lnTo>
                    <a:pt x="660" y="134"/>
                  </a:lnTo>
                  <a:lnTo>
                    <a:pt x="666" y="159"/>
                  </a:lnTo>
                  <a:lnTo>
                    <a:pt x="669" y="183"/>
                  </a:lnTo>
                  <a:lnTo>
                    <a:pt x="672" y="212"/>
                  </a:lnTo>
                  <a:lnTo>
                    <a:pt x="666" y="215"/>
                  </a:lnTo>
                  <a:lnTo>
                    <a:pt x="660" y="219"/>
                  </a:lnTo>
                  <a:lnTo>
                    <a:pt x="653" y="202"/>
                  </a:lnTo>
                  <a:lnTo>
                    <a:pt x="652" y="183"/>
                  </a:lnTo>
                  <a:lnTo>
                    <a:pt x="649" y="164"/>
                  </a:lnTo>
                  <a:lnTo>
                    <a:pt x="645" y="147"/>
                  </a:lnTo>
                  <a:lnTo>
                    <a:pt x="636" y="121"/>
                  </a:lnTo>
                  <a:lnTo>
                    <a:pt x="628" y="94"/>
                  </a:lnTo>
                  <a:lnTo>
                    <a:pt x="615" y="70"/>
                  </a:lnTo>
                  <a:lnTo>
                    <a:pt x="602" y="49"/>
                  </a:lnTo>
                  <a:lnTo>
                    <a:pt x="583" y="28"/>
                  </a:lnTo>
                  <a:lnTo>
                    <a:pt x="566" y="15"/>
                  </a:lnTo>
                  <a:lnTo>
                    <a:pt x="546" y="4"/>
                  </a:lnTo>
                  <a:lnTo>
                    <a:pt x="527" y="0"/>
                  </a:lnTo>
                  <a:lnTo>
                    <a:pt x="505" y="0"/>
                  </a:lnTo>
                  <a:lnTo>
                    <a:pt x="484" y="6"/>
                  </a:lnTo>
                  <a:lnTo>
                    <a:pt x="463" y="15"/>
                  </a:lnTo>
                  <a:lnTo>
                    <a:pt x="445" y="32"/>
                  </a:lnTo>
                  <a:lnTo>
                    <a:pt x="427" y="49"/>
                  </a:lnTo>
                  <a:lnTo>
                    <a:pt x="413" y="70"/>
                  </a:lnTo>
                  <a:lnTo>
                    <a:pt x="398" y="93"/>
                  </a:lnTo>
                  <a:lnTo>
                    <a:pt x="390" y="12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4"/>
            <p:cNvSpPr>
              <a:spLocks/>
            </p:cNvSpPr>
            <p:nvPr/>
          </p:nvSpPr>
          <p:spPr bwMode="auto">
            <a:xfrm>
              <a:off x="2959" y="1146"/>
              <a:ext cx="191" cy="197"/>
            </a:xfrm>
            <a:custGeom>
              <a:avLst/>
              <a:gdLst>
                <a:gd name="T0" fmla="*/ 27 w 191"/>
                <a:gd name="T1" fmla="*/ 83 h 394"/>
                <a:gd name="T2" fmla="*/ 17 w 191"/>
                <a:gd name="T3" fmla="*/ 115 h 394"/>
                <a:gd name="T4" fmla="*/ 10 w 191"/>
                <a:gd name="T5" fmla="*/ 151 h 394"/>
                <a:gd name="T6" fmla="*/ 5 w 191"/>
                <a:gd name="T7" fmla="*/ 188 h 394"/>
                <a:gd name="T8" fmla="*/ 2 w 191"/>
                <a:gd name="T9" fmla="*/ 228 h 394"/>
                <a:gd name="T10" fmla="*/ 0 w 191"/>
                <a:gd name="T11" fmla="*/ 266 h 394"/>
                <a:gd name="T12" fmla="*/ 0 w 191"/>
                <a:gd name="T13" fmla="*/ 305 h 394"/>
                <a:gd name="T14" fmla="*/ 3 w 191"/>
                <a:gd name="T15" fmla="*/ 343 h 394"/>
                <a:gd name="T16" fmla="*/ 9 w 191"/>
                <a:gd name="T17" fmla="*/ 383 h 394"/>
                <a:gd name="T18" fmla="*/ 17 w 191"/>
                <a:gd name="T19" fmla="*/ 381 h 394"/>
                <a:gd name="T20" fmla="*/ 25 w 191"/>
                <a:gd name="T21" fmla="*/ 375 h 394"/>
                <a:gd name="T22" fmla="*/ 19 w 191"/>
                <a:gd name="T23" fmla="*/ 339 h 394"/>
                <a:gd name="T24" fmla="*/ 16 w 191"/>
                <a:gd name="T25" fmla="*/ 305 h 394"/>
                <a:gd name="T26" fmla="*/ 13 w 191"/>
                <a:gd name="T27" fmla="*/ 270 h 394"/>
                <a:gd name="T28" fmla="*/ 15 w 191"/>
                <a:gd name="T29" fmla="*/ 236 h 394"/>
                <a:gd name="T30" fmla="*/ 19 w 191"/>
                <a:gd name="T31" fmla="*/ 200 h 394"/>
                <a:gd name="T32" fmla="*/ 27 w 191"/>
                <a:gd name="T33" fmla="*/ 168 h 394"/>
                <a:gd name="T34" fmla="*/ 40 w 191"/>
                <a:gd name="T35" fmla="*/ 137 h 394"/>
                <a:gd name="T36" fmla="*/ 62 w 191"/>
                <a:gd name="T37" fmla="*/ 115 h 394"/>
                <a:gd name="T38" fmla="*/ 67 w 191"/>
                <a:gd name="T39" fmla="*/ 113 h 394"/>
                <a:gd name="T40" fmla="*/ 74 w 191"/>
                <a:gd name="T41" fmla="*/ 111 h 394"/>
                <a:gd name="T42" fmla="*/ 82 w 191"/>
                <a:gd name="T43" fmla="*/ 111 h 394"/>
                <a:gd name="T44" fmla="*/ 90 w 191"/>
                <a:gd name="T45" fmla="*/ 111 h 394"/>
                <a:gd name="T46" fmla="*/ 109 w 191"/>
                <a:gd name="T47" fmla="*/ 132 h 394"/>
                <a:gd name="T48" fmla="*/ 123 w 191"/>
                <a:gd name="T49" fmla="*/ 156 h 394"/>
                <a:gd name="T50" fmla="*/ 133 w 191"/>
                <a:gd name="T51" fmla="*/ 183 h 394"/>
                <a:gd name="T52" fmla="*/ 141 w 191"/>
                <a:gd name="T53" fmla="*/ 215 h 394"/>
                <a:gd name="T54" fmla="*/ 144 w 191"/>
                <a:gd name="T55" fmla="*/ 245 h 394"/>
                <a:gd name="T56" fmla="*/ 146 w 191"/>
                <a:gd name="T57" fmla="*/ 279 h 394"/>
                <a:gd name="T58" fmla="*/ 146 w 191"/>
                <a:gd name="T59" fmla="*/ 311 h 394"/>
                <a:gd name="T60" fmla="*/ 143 w 191"/>
                <a:gd name="T61" fmla="*/ 345 h 394"/>
                <a:gd name="T62" fmla="*/ 131 w 191"/>
                <a:gd name="T63" fmla="*/ 379 h 394"/>
                <a:gd name="T64" fmla="*/ 140 w 191"/>
                <a:gd name="T65" fmla="*/ 383 h 394"/>
                <a:gd name="T66" fmla="*/ 151 w 191"/>
                <a:gd name="T67" fmla="*/ 387 h 394"/>
                <a:gd name="T68" fmla="*/ 163 w 191"/>
                <a:gd name="T69" fmla="*/ 388 h 394"/>
                <a:gd name="T70" fmla="*/ 175 w 191"/>
                <a:gd name="T71" fmla="*/ 394 h 394"/>
                <a:gd name="T72" fmla="*/ 181 w 191"/>
                <a:gd name="T73" fmla="*/ 356 h 394"/>
                <a:gd name="T74" fmla="*/ 187 w 191"/>
                <a:gd name="T75" fmla="*/ 319 h 394"/>
                <a:gd name="T76" fmla="*/ 190 w 191"/>
                <a:gd name="T77" fmla="*/ 281 h 394"/>
                <a:gd name="T78" fmla="*/ 191 w 191"/>
                <a:gd name="T79" fmla="*/ 243 h 394"/>
                <a:gd name="T80" fmla="*/ 190 w 191"/>
                <a:gd name="T81" fmla="*/ 203 h 394"/>
                <a:gd name="T82" fmla="*/ 188 w 191"/>
                <a:gd name="T83" fmla="*/ 164 h 394"/>
                <a:gd name="T84" fmla="*/ 183 w 191"/>
                <a:gd name="T85" fmla="*/ 126 h 394"/>
                <a:gd name="T86" fmla="*/ 178 w 191"/>
                <a:gd name="T87" fmla="*/ 90 h 394"/>
                <a:gd name="T88" fmla="*/ 173 w 191"/>
                <a:gd name="T89" fmla="*/ 75 h 394"/>
                <a:gd name="T90" fmla="*/ 167 w 191"/>
                <a:gd name="T91" fmla="*/ 62 h 394"/>
                <a:gd name="T92" fmla="*/ 160 w 191"/>
                <a:gd name="T93" fmla="*/ 47 h 394"/>
                <a:gd name="T94" fmla="*/ 153 w 191"/>
                <a:gd name="T95" fmla="*/ 35 h 394"/>
                <a:gd name="T96" fmla="*/ 144 w 191"/>
                <a:gd name="T97" fmla="*/ 22 h 394"/>
                <a:gd name="T98" fmla="*/ 136 w 191"/>
                <a:gd name="T99" fmla="*/ 11 h 394"/>
                <a:gd name="T100" fmla="*/ 126 w 191"/>
                <a:gd name="T101" fmla="*/ 3 h 394"/>
                <a:gd name="T102" fmla="*/ 116 w 191"/>
                <a:gd name="T103" fmla="*/ 0 h 394"/>
                <a:gd name="T104" fmla="*/ 100 w 191"/>
                <a:gd name="T105" fmla="*/ 0 h 394"/>
                <a:gd name="T106" fmla="*/ 87 w 191"/>
                <a:gd name="T107" fmla="*/ 7 h 394"/>
                <a:gd name="T108" fmla="*/ 74 w 191"/>
                <a:gd name="T109" fmla="*/ 15 h 394"/>
                <a:gd name="T110" fmla="*/ 63 w 191"/>
                <a:gd name="T111" fmla="*/ 26 h 394"/>
                <a:gd name="T112" fmla="*/ 50 w 191"/>
                <a:gd name="T113" fmla="*/ 37 h 394"/>
                <a:gd name="T114" fmla="*/ 42 w 191"/>
                <a:gd name="T115" fmla="*/ 51 h 394"/>
                <a:gd name="T116" fmla="*/ 33 w 191"/>
                <a:gd name="T117" fmla="*/ 66 h 394"/>
                <a:gd name="T118" fmla="*/ 27 w 191"/>
                <a:gd name="T119" fmla="*/ 8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94">
                  <a:moveTo>
                    <a:pt x="27" y="83"/>
                  </a:moveTo>
                  <a:lnTo>
                    <a:pt x="17" y="115"/>
                  </a:lnTo>
                  <a:lnTo>
                    <a:pt x="10" y="151"/>
                  </a:lnTo>
                  <a:lnTo>
                    <a:pt x="5" y="188"/>
                  </a:lnTo>
                  <a:lnTo>
                    <a:pt x="2" y="228"/>
                  </a:lnTo>
                  <a:lnTo>
                    <a:pt x="0" y="266"/>
                  </a:lnTo>
                  <a:lnTo>
                    <a:pt x="0" y="305"/>
                  </a:lnTo>
                  <a:lnTo>
                    <a:pt x="3" y="343"/>
                  </a:lnTo>
                  <a:lnTo>
                    <a:pt x="9" y="383"/>
                  </a:lnTo>
                  <a:lnTo>
                    <a:pt x="17" y="381"/>
                  </a:lnTo>
                  <a:lnTo>
                    <a:pt x="25" y="375"/>
                  </a:lnTo>
                  <a:lnTo>
                    <a:pt x="19" y="339"/>
                  </a:lnTo>
                  <a:lnTo>
                    <a:pt x="16" y="305"/>
                  </a:lnTo>
                  <a:lnTo>
                    <a:pt x="13" y="270"/>
                  </a:lnTo>
                  <a:lnTo>
                    <a:pt x="15" y="236"/>
                  </a:lnTo>
                  <a:lnTo>
                    <a:pt x="19" y="200"/>
                  </a:lnTo>
                  <a:lnTo>
                    <a:pt x="27" y="168"/>
                  </a:lnTo>
                  <a:lnTo>
                    <a:pt x="40" y="137"/>
                  </a:lnTo>
                  <a:lnTo>
                    <a:pt x="62" y="115"/>
                  </a:lnTo>
                  <a:lnTo>
                    <a:pt x="67" y="113"/>
                  </a:lnTo>
                  <a:lnTo>
                    <a:pt x="74" y="111"/>
                  </a:lnTo>
                  <a:lnTo>
                    <a:pt x="82" y="111"/>
                  </a:lnTo>
                  <a:lnTo>
                    <a:pt x="90" y="111"/>
                  </a:lnTo>
                  <a:lnTo>
                    <a:pt x="109" y="132"/>
                  </a:lnTo>
                  <a:lnTo>
                    <a:pt x="123" y="156"/>
                  </a:lnTo>
                  <a:lnTo>
                    <a:pt x="133" y="183"/>
                  </a:lnTo>
                  <a:lnTo>
                    <a:pt x="141" y="215"/>
                  </a:lnTo>
                  <a:lnTo>
                    <a:pt x="144" y="245"/>
                  </a:lnTo>
                  <a:lnTo>
                    <a:pt x="146" y="279"/>
                  </a:lnTo>
                  <a:lnTo>
                    <a:pt x="146" y="311"/>
                  </a:lnTo>
                  <a:lnTo>
                    <a:pt x="143" y="345"/>
                  </a:lnTo>
                  <a:lnTo>
                    <a:pt x="131" y="379"/>
                  </a:lnTo>
                  <a:lnTo>
                    <a:pt x="140" y="383"/>
                  </a:lnTo>
                  <a:lnTo>
                    <a:pt x="151" y="387"/>
                  </a:lnTo>
                  <a:lnTo>
                    <a:pt x="163" y="388"/>
                  </a:lnTo>
                  <a:lnTo>
                    <a:pt x="175" y="394"/>
                  </a:lnTo>
                  <a:lnTo>
                    <a:pt x="181" y="356"/>
                  </a:lnTo>
                  <a:lnTo>
                    <a:pt x="187" y="319"/>
                  </a:lnTo>
                  <a:lnTo>
                    <a:pt x="190" y="281"/>
                  </a:lnTo>
                  <a:lnTo>
                    <a:pt x="191" y="243"/>
                  </a:lnTo>
                  <a:lnTo>
                    <a:pt x="190" y="203"/>
                  </a:lnTo>
                  <a:lnTo>
                    <a:pt x="188" y="164"/>
                  </a:lnTo>
                  <a:lnTo>
                    <a:pt x="183" y="126"/>
                  </a:lnTo>
                  <a:lnTo>
                    <a:pt x="178" y="90"/>
                  </a:lnTo>
                  <a:lnTo>
                    <a:pt x="173" y="75"/>
                  </a:lnTo>
                  <a:lnTo>
                    <a:pt x="167" y="62"/>
                  </a:lnTo>
                  <a:lnTo>
                    <a:pt x="160" y="47"/>
                  </a:lnTo>
                  <a:lnTo>
                    <a:pt x="153" y="35"/>
                  </a:lnTo>
                  <a:lnTo>
                    <a:pt x="144" y="22"/>
                  </a:lnTo>
                  <a:lnTo>
                    <a:pt x="136" y="11"/>
                  </a:lnTo>
                  <a:lnTo>
                    <a:pt x="126" y="3"/>
                  </a:lnTo>
                  <a:lnTo>
                    <a:pt x="116" y="0"/>
                  </a:lnTo>
                  <a:lnTo>
                    <a:pt x="100" y="0"/>
                  </a:lnTo>
                  <a:lnTo>
                    <a:pt x="87" y="7"/>
                  </a:lnTo>
                  <a:lnTo>
                    <a:pt x="74" y="15"/>
                  </a:lnTo>
                  <a:lnTo>
                    <a:pt x="63" y="26"/>
                  </a:lnTo>
                  <a:lnTo>
                    <a:pt x="50" y="37"/>
                  </a:lnTo>
                  <a:lnTo>
                    <a:pt x="42" y="51"/>
                  </a:lnTo>
                  <a:lnTo>
                    <a:pt x="33" y="66"/>
                  </a:lnTo>
                  <a:lnTo>
                    <a:pt x="27" y="8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 name="Freeform 115"/>
            <p:cNvSpPr>
              <a:spLocks/>
            </p:cNvSpPr>
            <p:nvPr/>
          </p:nvSpPr>
          <p:spPr bwMode="auto">
            <a:xfrm>
              <a:off x="3241" y="1204"/>
              <a:ext cx="161" cy="169"/>
            </a:xfrm>
            <a:custGeom>
              <a:avLst/>
              <a:gdLst>
                <a:gd name="T0" fmla="*/ 61 w 161"/>
                <a:gd name="T1" fmla="*/ 60 h 338"/>
                <a:gd name="T2" fmla="*/ 49 w 161"/>
                <a:gd name="T3" fmla="*/ 88 h 338"/>
                <a:gd name="T4" fmla="*/ 39 w 161"/>
                <a:gd name="T5" fmla="*/ 120 h 338"/>
                <a:gd name="T6" fmla="*/ 29 w 161"/>
                <a:gd name="T7" fmla="*/ 153 h 338"/>
                <a:gd name="T8" fmla="*/ 22 w 161"/>
                <a:gd name="T9" fmla="*/ 187 h 338"/>
                <a:gd name="T10" fmla="*/ 13 w 161"/>
                <a:gd name="T11" fmla="*/ 219 h 338"/>
                <a:gd name="T12" fmla="*/ 7 w 161"/>
                <a:gd name="T13" fmla="*/ 253 h 338"/>
                <a:gd name="T14" fmla="*/ 2 w 161"/>
                <a:gd name="T15" fmla="*/ 288 h 338"/>
                <a:gd name="T16" fmla="*/ 0 w 161"/>
                <a:gd name="T17" fmla="*/ 324 h 338"/>
                <a:gd name="T18" fmla="*/ 16 w 161"/>
                <a:gd name="T19" fmla="*/ 338 h 338"/>
                <a:gd name="T20" fmla="*/ 19 w 161"/>
                <a:gd name="T21" fmla="*/ 305 h 338"/>
                <a:gd name="T22" fmla="*/ 22 w 161"/>
                <a:gd name="T23" fmla="*/ 273 h 338"/>
                <a:gd name="T24" fmla="*/ 23 w 161"/>
                <a:gd name="T25" fmla="*/ 241 h 338"/>
                <a:gd name="T26" fmla="*/ 27 w 161"/>
                <a:gd name="T27" fmla="*/ 211 h 338"/>
                <a:gd name="T28" fmla="*/ 32 w 161"/>
                <a:gd name="T29" fmla="*/ 181 h 338"/>
                <a:gd name="T30" fmla="*/ 40 w 161"/>
                <a:gd name="T31" fmla="*/ 153 h 338"/>
                <a:gd name="T32" fmla="*/ 53 w 161"/>
                <a:gd name="T33" fmla="*/ 128 h 338"/>
                <a:gd name="T34" fmla="*/ 70 w 161"/>
                <a:gd name="T35" fmla="*/ 107 h 338"/>
                <a:gd name="T36" fmla="*/ 83 w 161"/>
                <a:gd name="T37" fmla="*/ 102 h 338"/>
                <a:gd name="T38" fmla="*/ 97 w 161"/>
                <a:gd name="T39" fmla="*/ 107 h 338"/>
                <a:gd name="T40" fmla="*/ 108 w 161"/>
                <a:gd name="T41" fmla="*/ 119 h 338"/>
                <a:gd name="T42" fmla="*/ 118 w 161"/>
                <a:gd name="T43" fmla="*/ 136 h 338"/>
                <a:gd name="T44" fmla="*/ 126 w 161"/>
                <a:gd name="T45" fmla="*/ 154 h 338"/>
                <a:gd name="T46" fmla="*/ 131 w 161"/>
                <a:gd name="T47" fmla="*/ 175 h 338"/>
                <a:gd name="T48" fmla="*/ 134 w 161"/>
                <a:gd name="T49" fmla="*/ 198 h 338"/>
                <a:gd name="T50" fmla="*/ 135 w 161"/>
                <a:gd name="T51" fmla="*/ 221 h 338"/>
                <a:gd name="T52" fmla="*/ 134 w 161"/>
                <a:gd name="T53" fmla="*/ 241 h 338"/>
                <a:gd name="T54" fmla="*/ 131 w 161"/>
                <a:gd name="T55" fmla="*/ 264 h 338"/>
                <a:gd name="T56" fmla="*/ 126 w 161"/>
                <a:gd name="T57" fmla="*/ 287 h 338"/>
                <a:gd name="T58" fmla="*/ 118 w 161"/>
                <a:gd name="T59" fmla="*/ 309 h 338"/>
                <a:gd name="T60" fmla="*/ 137 w 161"/>
                <a:gd name="T61" fmla="*/ 321 h 338"/>
                <a:gd name="T62" fmla="*/ 145 w 161"/>
                <a:gd name="T63" fmla="*/ 285 h 338"/>
                <a:gd name="T64" fmla="*/ 153 w 161"/>
                <a:gd name="T65" fmla="*/ 249 h 338"/>
                <a:gd name="T66" fmla="*/ 157 w 161"/>
                <a:gd name="T67" fmla="*/ 209 h 338"/>
                <a:gd name="T68" fmla="*/ 161 w 161"/>
                <a:gd name="T69" fmla="*/ 171 h 338"/>
                <a:gd name="T70" fmla="*/ 160 w 161"/>
                <a:gd name="T71" fmla="*/ 132 h 338"/>
                <a:gd name="T72" fmla="*/ 157 w 161"/>
                <a:gd name="T73" fmla="*/ 94 h 338"/>
                <a:gd name="T74" fmla="*/ 151 w 161"/>
                <a:gd name="T75" fmla="*/ 56 h 338"/>
                <a:gd name="T76" fmla="*/ 143 w 161"/>
                <a:gd name="T77" fmla="*/ 22 h 338"/>
                <a:gd name="T78" fmla="*/ 134 w 161"/>
                <a:gd name="T79" fmla="*/ 11 h 338"/>
                <a:gd name="T80" fmla="*/ 127 w 161"/>
                <a:gd name="T81" fmla="*/ 5 h 338"/>
                <a:gd name="T82" fmla="*/ 117 w 161"/>
                <a:gd name="T83" fmla="*/ 1 h 338"/>
                <a:gd name="T84" fmla="*/ 108 w 161"/>
                <a:gd name="T85" fmla="*/ 0 h 338"/>
                <a:gd name="T86" fmla="*/ 94 w 161"/>
                <a:gd name="T87" fmla="*/ 9 h 338"/>
                <a:gd name="T88" fmla="*/ 83 w 161"/>
                <a:gd name="T89" fmla="*/ 26 h 338"/>
                <a:gd name="T90" fmla="*/ 70 w 161"/>
                <a:gd name="T91" fmla="*/ 43 h 338"/>
                <a:gd name="T92" fmla="*/ 61 w 161"/>
                <a:gd name="T9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338">
                  <a:moveTo>
                    <a:pt x="61" y="60"/>
                  </a:moveTo>
                  <a:lnTo>
                    <a:pt x="49" y="88"/>
                  </a:lnTo>
                  <a:lnTo>
                    <a:pt x="39" y="120"/>
                  </a:lnTo>
                  <a:lnTo>
                    <a:pt x="29" y="153"/>
                  </a:lnTo>
                  <a:lnTo>
                    <a:pt x="22" y="187"/>
                  </a:lnTo>
                  <a:lnTo>
                    <a:pt x="13" y="219"/>
                  </a:lnTo>
                  <a:lnTo>
                    <a:pt x="7" y="253"/>
                  </a:lnTo>
                  <a:lnTo>
                    <a:pt x="2" y="288"/>
                  </a:lnTo>
                  <a:lnTo>
                    <a:pt x="0" y="324"/>
                  </a:lnTo>
                  <a:lnTo>
                    <a:pt x="16" y="338"/>
                  </a:lnTo>
                  <a:lnTo>
                    <a:pt x="19" y="305"/>
                  </a:lnTo>
                  <a:lnTo>
                    <a:pt x="22" y="273"/>
                  </a:lnTo>
                  <a:lnTo>
                    <a:pt x="23" y="241"/>
                  </a:lnTo>
                  <a:lnTo>
                    <a:pt x="27" y="211"/>
                  </a:lnTo>
                  <a:lnTo>
                    <a:pt x="32" y="181"/>
                  </a:lnTo>
                  <a:lnTo>
                    <a:pt x="40" y="153"/>
                  </a:lnTo>
                  <a:lnTo>
                    <a:pt x="53" y="128"/>
                  </a:lnTo>
                  <a:lnTo>
                    <a:pt x="70" y="107"/>
                  </a:lnTo>
                  <a:lnTo>
                    <a:pt x="83" y="102"/>
                  </a:lnTo>
                  <a:lnTo>
                    <a:pt x="97" y="107"/>
                  </a:lnTo>
                  <a:lnTo>
                    <a:pt x="108" y="119"/>
                  </a:lnTo>
                  <a:lnTo>
                    <a:pt x="118" y="136"/>
                  </a:lnTo>
                  <a:lnTo>
                    <a:pt x="126" y="154"/>
                  </a:lnTo>
                  <a:lnTo>
                    <a:pt x="131" y="175"/>
                  </a:lnTo>
                  <a:lnTo>
                    <a:pt x="134" y="198"/>
                  </a:lnTo>
                  <a:lnTo>
                    <a:pt x="135" y="221"/>
                  </a:lnTo>
                  <a:lnTo>
                    <a:pt x="134" y="241"/>
                  </a:lnTo>
                  <a:lnTo>
                    <a:pt x="131" y="264"/>
                  </a:lnTo>
                  <a:lnTo>
                    <a:pt x="126" y="287"/>
                  </a:lnTo>
                  <a:lnTo>
                    <a:pt x="118" y="309"/>
                  </a:lnTo>
                  <a:lnTo>
                    <a:pt x="137" y="321"/>
                  </a:lnTo>
                  <a:lnTo>
                    <a:pt x="145" y="285"/>
                  </a:lnTo>
                  <a:lnTo>
                    <a:pt x="153" y="249"/>
                  </a:lnTo>
                  <a:lnTo>
                    <a:pt x="157" y="209"/>
                  </a:lnTo>
                  <a:lnTo>
                    <a:pt x="161" y="171"/>
                  </a:lnTo>
                  <a:lnTo>
                    <a:pt x="160" y="132"/>
                  </a:lnTo>
                  <a:lnTo>
                    <a:pt x="157" y="94"/>
                  </a:lnTo>
                  <a:lnTo>
                    <a:pt x="151" y="56"/>
                  </a:lnTo>
                  <a:lnTo>
                    <a:pt x="143" y="22"/>
                  </a:lnTo>
                  <a:lnTo>
                    <a:pt x="134" y="11"/>
                  </a:lnTo>
                  <a:lnTo>
                    <a:pt x="127" y="5"/>
                  </a:lnTo>
                  <a:lnTo>
                    <a:pt x="117" y="1"/>
                  </a:lnTo>
                  <a:lnTo>
                    <a:pt x="108" y="0"/>
                  </a:lnTo>
                  <a:lnTo>
                    <a:pt x="94" y="9"/>
                  </a:lnTo>
                  <a:lnTo>
                    <a:pt x="83" y="26"/>
                  </a:lnTo>
                  <a:lnTo>
                    <a:pt x="70" y="43"/>
                  </a:lnTo>
                  <a:lnTo>
                    <a:pt x="61" y="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116"/>
            <p:cNvSpPr>
              <a:spLocks/>
            </p:cNvSpPr>
            <p:nvPr/>
          </p:nvSpPr>
          <p:spPr bwMode="auto">
            <a:xfrm>
              <a:off x="2100" y="1204"/>
              <a:ext cx="988" cy="1789"/>
            </a:xfrm>
            <a:custGeom>
              <a:avLst/>
              <a:gdLst>
                <a:gd name="T0" fmla="*/ 364 w 988"/>
                <a:gd name="T1" fmla="*/ 1448 h 3578"/>
                <a:gd name="T2" fmla="*/ 317 w 988"/>
                <a:gd name="T3" fmla="*/ 1950 h 3578"/>
                <a:gd name="T4" fmla="*/ 44 w 988"/>
                <a:gd name="T5" fmla="*/ 2473 h 3578"/>
                <a:gd name="T6" fmla="*/ 4 w 988"/>
                <a:gd name="T7" fmla="*/ 2662 h 3578"/>
                <a:gd name="T8" fmla="*/ 81 w 988"/>
                <a:gd name="T9" fmla="*/ 3039 h 3578"/>
                <a:gd name="T10" fmla="*/ 226 w 988"/>
                <a:gd name="T11" fmla="*/ 3034 h 3578"/>
                <a:gd name="T12" fmla="*/ 253 w 988"/>
                <a:gd name="T13" fmla="*/ 3015 h 3578"/>
                <a:gd name="T14" fmla="*/ 202 w 988"/>
                <a:gd name="T15" fmla="*/ 3255 h 3578"/>
                <a:gd name="T16" fmla="*/ 210 w 988"/>
                <a:gd name="T17" fmla="*/ 3281 h 3578"/>
                <a:gd name="T18" fmla="*/ 173 w 988"/>
                <a:gd name="T19" fmla="*/ 3434 h 3578"/>
                <a:gd name="T20" fmla="*/ 254 w 988"/>
                <a:gd name="T21" fmla="*/ 3572 h 3578"/>
                <a:gd name="T22" fmla="*/ 464 w 988"/>
                <a:gd name="T23" fmla="*/ 3474 h 3578"/>
                <a:gd name="T24" fmla="*/ 582 w 988"/>
                <a:gd name="T25" fmla="*/ 3374 h 3578"/>
                <a:gd name="T26" fmla="*/ 788 w 988"/>
                <a:gd name="T27" fmla="*/ 3374 h 3578"/>
                <a:gd name="T28" fmla="*/ 805 w 988"/>
                <a:gd name="T29" fmla="*/ 3364 h 3578"/>
                <a:gd name="T30" fmla="*/ 956 w 988"/>
                <a:gd name="T31" fmla="*/ 3357 h 3578"/>
                <a:gd name="T32" fmla="*/ 952 w 988"/>
                <a:gd name="T33" fmla="*/ 3253 h 3578"/>
                <a:gd name="T34" fmla="*/ 825 w 988"/>
                <a:gd name="T35" fmla="*/ 3264 h 3578"/>
                <a:gd name="T36" fmla="*/ 886 w 988"/>
                <a:gd name="T37" fmla="*/ 3268 h 3578"/>
                <a:gd name="T38" fmla="*/ 978 w 988"/>
                <a:gd name="T39" fmla="*/ 3162 h 3578"/>
                <a:gd name="T40" fmla="*/ 915 w 988"/>
                <a:gd name="T41" fmla="*/ 3038 h 3578"/>
                <a:gd name="T42" fmla="*/ 858 w 988"/>
                <a:gd name="T43" fmla="*/ 3066 h 3578"/>
                <a:gd name="T44" fmla="*/ 827 w 988"/>
                <a:gd name="T45" fmla="*/ 3232 h 3578"/>
                <a:gd name="T46" fmla="*/ 697 w 988"/>
                <a:gd name="T47" fmla="*/ 3215 h 3578"/>
                <a:gd name="T48" fmla="*/ 721 w 988"/>
                <a:gd name="T49" fmla="*/ 3211 h 3578"/>
                <a:gd name="T50" fmla="*/ 831 w 988"/>
                <a:gd name="T51" fmla="*/ 3187 h 3578"/>
                <a:gd name="T52" fmla="*/ 818 w 988"/>
                <a:gd name="T53" fmla="*/ 3041 h 3578"/>
                <a:gd name="T54" fmla="*/ 710 w 988"/>
                <a:gd name="T55" fmla="*/ 3039 h 3578"/>
                <a:gd name="T56" fmla="*/ 405 w 988"/>
                <a:gd name="T57" fmla="*/ 3226 h 3578"/>
                <a:gd name="T58" fmla="*/ 344 w 988"/>
                <a:gd name="T59" fmla="*/ 3215 h 3578"/>
                <a:gd name="T60" fmla="*/ 421 w 988"/>
                <a:gd name="T61" fmla="*/ 3191 h 3578"/>
                <a:gd name="T62" fmla="*/ 391 w 988"/>
                <a:gd name="T63" fmla="*/ 3134 h 3578"/>
                <a:gd name="T64" fmla="*/ 398 w 988"/>
                <a:gd name="T65" fmla="*/ 3117 h 3578"/>
                <a:gd name="T66" fmla="*/ 486 w 988"/>
                <a:gd name="T67" fmla="*/ 3164 h 3578"/>
                <a:gd name="T68" fmla="*/ 432 w 988"/>
                <a:gd name="T69" fmla="*/ 3081 h 3578"/>
                <a:gd name="T70" fmla="*/ 508 w 988"/>
                <a:gd name="T71" fmla="*/ 3123 h 3578"/>
                <a:gd name="T72" fmla="*/ 568 w 988"/>
                <a:gd name="T73" fmla="*/ 3081 h 3578"/>
                <a:gd name="T74" fmla="*/ 767 w 988"/>
                <a:gd name="T75" fmla="*/ 2705 h 3578"/>
                <a:gd name="T76" fmla="*/ 764 w 988"/>
                <a:gd name="T77" fmla="*/ 2537 h 3578"/>
                <a:gd name="T78" fmla="*/ 720 w 988"/>
                <a:gd name="T79" fmla="*/ 2388 h 3578"/>
                <a:gd name="T80" fmla="*/ 767 w 988"/>
                <a:gd name="T81" fmla="*/ 2390 h 3578"/>
                <a:gd name="T82" fmla="*/ 727 w 988"/>
                <a:gd name="T83" fmla="*/ 2262 h 3578"/>
                <a:gd name="T84" fmla="*/ 647 w 988"/>
                <a:gd name="T85" fmla="*/ 2163 h 3578"/>
                <a:gd name="T86" fmla="*/ 424 w 988"/>
                <a:gd name="T87" fmla="*/ 2197 h 3578"/>
                <a:gd name="T88" fmla="*/ 252 w 988"/>
                <a:gd name="T89" fmla="*/ 2390 h 3578"/>
                <a:gd name="T90" fmla="*/ 397 w 988"/>
                <a:gd name="T91" fmla="*/ 2190 h 3578"/>
                <a:gd name="T92" fmla="*/ 555 w 988"/>
                <a:gd name="T93" fmla="*/ 2095 h 3578"/>
                <a:gd name="T94" fmla="*/ 582 w 988"/>
                <a:gd name="T95" fmla="*/ 1850 h 3578"/>
                <a:gd name="T96" fmla="*/ 531 w 988"/>
                <a:gd name="T97" fmla="*/ 1529 h 3578"/>
                <a:gd name="T98" fmla="*/ 467 w 988"/>
                <a:gd name="T99" fmla="*/ 1291 h 3578"/>
                <a:gd name="T100" fmla="*/ 431 w 988"/>
                <a:gd name="T101" fmla="*/ 1140 h 3578"/>
                <a:gd name="T102" fmla="*/ 566 w 988"/>
                <a:gd name="T103" fmla="*/ 995 h 3578"/>
                <a:gd name="T104" fmla="*/ 626 w 988"/>
                <a:gd name="T105" fmla="*/ 868 h 3578"/>
                <a:gd name="T106" fmla="*/ 543 w 988"/>
                <a:gd name="T107" fmla="*/ 645 h 3578"/>
                <a:gd name="T108" fmla="*/ 447 w 988"/>
                <a:gd name="T109" fmla="*/ 341 h 3578"/>
                <a:gd name="T110" fmla="*/ 373 w 988"/>
                <a:gd name="T111" fmla="*/ 92 h 3578"/>
                <a:gd name="T112" fmla="*/ 233 w 988"/>
                <a:gd name="T113" fmla="*/ 119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8" h="3578">
                  <a:moveTo>
                    <a:pt x="195" y="162"/>
                  </a:moveTo>
                  <a:lnTo>
                    <a:pt x="148" y="196"/>
                  </a:lnTo>
                  <a:lnTo>
                    <a:pt x="198" y="362"/>
                  </a:lnTo>
                  <a:lnTo>
                    <a:pt x="243" y="536"/>
                  </a:lnTo>
                  <a:lnTo>
                    <a:pt x="280" y="711"/>
                  </a:lnTo>
                  <a:lnTo>
                    <a:pt x="313" y="893"/>
                  </a:lnTo>
                  <a:lnTo>
                    <a:pt x="337" y="1074"/>
                  </a:lnTo>
                  <a:lnTo>
                    <a:pt x="356" y="1261"/>
                  </a:lnTo>
                  <a:lnTo>
                    <a:pt x="364" y="1448"/>
                  </a:lnTo>
                  <a:lnTo>
                    <a:pt x="368" y="1640"/>
                  </a:lnTo>
                  <a:lnTo>
                    <a:pt x="361" y="1680"/>
                  </a:lnTo>
                  <a:lnTo>
                    <a:pt x="358" y="1720"/>
                  </a:lnTo>
                  <a:lnTo>
                    <a:pt x="354" y="1759"/>
                  </a:lnTo>
                  <a:lnTo>
                    <a:pt x="353" y="1801"/>
                  </a:lnTo>
                  <a:lnTo>
                    <a:pt x="348" y="1839"/>
                  </a:lnTo>
                  <a:lnTo>
                    <a:pt x="343" y="1878"/>
                  </a:lnTo>
                  <a:lnTo>
                    <a:pt x="331" y="1914"/>
                  </a:lnTo>
                  <a:lnTo>
                    <a:pt x="317" y="1950"/>
                  </a:lnTo>
                  <a:lnTo>
                    <a:pt x="279" y="2009"/>
                  </a:lnTo>
                  <a:lnTo>
                    <a:pt x="239" y="2067"/>
                  </a:lnTo>
                  <a:lnTo>
                    <a:pt x="198" y="2128"/>
                  </a:lnTo>
                  <a:lnTo>
                    <a:pt x="159" y="2190"/>
                  </a:lnTo>
                  <a:lnTo>
                    <a:pt x="122" y="2252"/>
                  </a:lnTo>
                  <a:lnTo>
                    <a:pt x="91" y="2318"/>
                  </a:lnTo>
                  <a:lnTo>
                    <a:pt x="65" y="2386"/>
                  </a:lnTo>
                  <a:lnTo>
                    <a:pt x="50" y="2462"/>
                  </a:lnTo>
                  <a:lnTo>
                    <a:pt x="44" y="2473"/>
                  </a:lnTo>
                  <a:lnTo>
                    <a:pt x="40" y="2486"/>
                  </a:lnTo>
                  <a:lnTo>
                    <a:pt x="35" y="2499"/>
                  </a:lnTo>
                  <a:lnTo>
                    <a:pt x="31" y="2515"/>
                  </a:lnTo>
                  <a:lnTo>
                    <a:pt x="27" y="2526"/>
                  </a:lnTo>
                  <a:lnTo>
                    <a:pt x="24" y="2541"/>
                  </a:lnTo>
                  <a:lnTo>
                    <a:pt x="20" y="2554"/>
                  </a:lnTo>
                  <a:lnTo>
                    <a:pt x="18" y="2569"/>
                  </a:lnTo>
                  <a:lnTo>
                    <a:pt x="10" y="2613"/>
                  </a:lnTo>
                  <a:lnTo>
                    <a:pt x="4" y="2662"/>
                  </a:lnTo>
                  <a:lnTo>
                    <a:pt x="0" y="2713"/>
                  </a:lnTo>
                  <a:lnTo>
                    <a:pt x="1" y="2764"/>
                  </a:lnTo>
                  <a:lnTo>
                    <a:pt x="3" y="2813"/>
                  </a:lnTo>
                  <a:lnTo>
                    <a:pt x="10" y="2862"/>
                  </a:lnTo>
                  <a:lnTo>
                    <a:pt x="21" y="2907"/>
                  </a:lnTo>
                  <a:lnTo>
                    <a:pt x="38" y="2949"/>
                  </a:lnTo>
                  <a:lnTo>
                    <a:pt x="50" y="2977"/>
                  </a:lnTo>
                  <a:lnTo>
                    <a:pt x="64" y="3009"/>
                  </a:lnTo>
                  <a:lnTo>
                    <a:pt x="81" y="3039"/>
                  </a:lnTo>
                  <a:lnTo>
                    <a:pt x="99" y="3068"/>
                  </a:lnTo>
                  <a:lnTo>
                    <a:pt x="119" y="3090"/>
                  </a:lnTo>
                  <a:lnTo>
                    <a:pt x="143" y="3111"/>
                  </a:lnTo>
                  <a:lnTo>
                    <a:pt x="168" y="3123"/>
                  </a:lnTo>
                  <a:lnTo>
                    <a:pt x="196" y="3126"/>
                  </a:lnTo>
                  <a:lnTo>
                    <a:pt x="203" y="3102"/>
                  </a:lnTo>
                  <a:lnTo>
                    <a:pt x="210" y="3079"/>
                  </a:lnTo>
                  <a:lnTo>
                    <a:pt x="217" y="3056"/>
                  </a:lnTo>
                  <a:lnTo>
                    <a:pt x="226" y="3034"/>
                  </a:lnTo>
                  <a:lnTo>
                    <a:pt x="233" y="3011"/>
                  </a:lnTo>
                  <a:lnTo>
                    <a:pt x="242" y="2990"/>
                  </a:lnTo>
                  <a:lnTo>
                    <a:pt x="250" y="2970"/>
                  </a:lnTo>
                  <a:lnTo>
                    <a:pt x="262" y="2953"/>
                  </a:lnTo>
                  <a:lnTo>
                    <a:pt x="264" y="2960"/>
                  </a:lnTo>
                  <a:lnTo>
                    <a:pt x="264" y="2971"/>
                  </a:lnTo>
                  <a:lnTo>
                    <a:pt x="256" y="2981"/>
                  </a:lnTo>
                  <a:lnTo>
                    <a:pt x="254" y="2998"/>
                  </a:lnTo>
                  <a:lnTo>
                    <a:pt x="253" y="3015"/>
                  </a:lnTo>
                  <a:lnTo>
                    <a:pt x="252" y="3032"/>
                  </a:lnTo>
                  <a:lnTo>
                    <a:pt x="242" y="3056"/>
                  </a:lnTo>
                  <a:lnTo>
                    <a:pt x="233" y="3085"/>
                  </a:lnTo>
                  <a:lnTo>
                    <a:pt x="225" y="3111"/>
                  </a:lnTo>
                  <a:lnTo>
                    <a:pt x="217" y="3140"/>
                  </a:lnTo>
                  <a:lnTo>
                    <a:pt x="210" y="3166"/>
                  </a:lnTo>
                  <a:lnTo>
                    <a:pt x="206" y="3194"/>
                  </a:lnTo>
                  <a:lnTo>
                    <a:pt x="202" y="3223"/>
                  </a:lnTo>
                  <a:lnTo>
                    <a:pt x="202" y="3255"/>
                  </a:lnTo>
                  <a:lnTo>
                    <a:pt x="206" y="3241"/>
                  </a:lnTo>
                  <a:lnTo>
                    <a:pt x="212" y="3230"/>
                  </a:lnTo>
                  <a:lnTo>
                    <a:pt x="216" y="3219"/>
                  </a:lnTo>
                  <a:lnTo>
                    <a:pt x="223" y="3208"/>
                  </a:lnTo>
                  <a:lnTo>
                    <a:pt x="222" y="3223"/>
                  </a:lnTo>
                  <a:lnTo>
                    <a:pt x="220" y="3238"/>
                  </a:lnTo>
                  <a:lnTo>
                    <a:pt x="217" y="3253"/>
                  </a:lnTo>
                  <a:lnTo>
                    <a:pt x="215" y="3268"/>
                  </a:lnTo>
                  <a:lnTo>
                    <a:pt x="210" y="3281"/>
                  </a:lnTo>
                  <a:lnTo>
                    <a:pt x="206" y="3296"/>
                  </a:lnTo>
                  <a:lnTo>
                    <a:pt x="203" y="3311"/>
                  </a:lnTo>
                  <a:lnTo>
                    <a:pt x="202" y="3328"/>
                  </a:lnTo>
                  <a:lnTo>
                    <a:pt x="193" y="3342"/>
                  </a:lnTo>
                  <a:lnTo>
                    <a:pt x="186" y="3359"/>
                  </a:lnTo>
                  <a:lnTo>
                    <a:pt x="180" y="3376"/>
                  </a:lnTo>
                  <a:lnTo>
                    <a:pt x="178" y="3396"/>
                  </a:lnTo>
                  <a:lnTo>
                    <a:pt x="173" y="3415"/>
                  </a:lnTo>
                  <a:lnTo>
                    <a:pt x="173" y="3434"/>
                  </a:lnTo>
                  <a:lnTo>
                    <a:pt x="173" y="3453"/>
                  </a:lnTo>
                  <a:lnTo>
                    <a:pt x="178" y="3474"/>
                  </a:lnTo>
                  <a:lnTo>
                    <a:pt x="182" y="3491"/>
                  </a:lnTo>
                  <a:lnTo>
                    <a:pt x="188" y="3508"/>
                  </a:lnTo>
                  <a:lnTo>
                    <a:pt x="195" y="3525"/>
                  </a:lnTo>
                  <a:lnTo>
                    <a:pt x="205" y="3542"/>
                  </a:lnTo>
                  <a:lnTo>
                    <a:pt x="219" y="3553"/>
                  </a:lnTo>
                  <a:lnTo>
                    <a:pt x="236" y="3564"/>
                  </a:lnTo>
                  <a:lnTo>
                    <a:pt x="254" y="3572"/>
                  </a:lnTo>
                  <a:lnTo>
                    <a:pt x="273" y="3578"/>
                  </a:lnTo>
                  <a:lnTo>
                    <a:pt x="290" y="3578"/>
                  </a:lnTo>
                  <a:lnTo>
                    <a:pt x="310" y="3578"/>
                  </a:lnTo>
                  <a:lnTo>
                    <a:pt x="327" y="3574"/>
                  </a:lnTo>
                  <a:lnTo>
                    <a:pt x="347" y="3570"/>
                  </a:lnTo>
                  <a:lnTo>
                    <a:pt x="375" y="3549"/>
                  </a:lnTo>
                  <a:lnTo>
                    <a:pt x="405" y="3525"/>
                  </a:lnTo>
                  <a:lnTo>
                    <a:pt x="434" y="3498"/>
                  </a:lnTo>
                  <a:lnTo>
                    <a:pt x="464" y="3474"/>
                  </a:lnTo>
                  <a:lnTo>
                    <a:pt x="492" y="3447"/>
                  </a:lnTo>
                  <a:lnTo>
                    <a:pt x="523" y="3428"/>
                  </a:lnTo>
                  <a:lnTo>
                    <a:pt x="555" y="3411"/>
                  </a:lnTo>
                  <a:lnTo>
                    <a:pt x="592" y="3408"/>
                  </a:lnTo>
                  <a:lnTo>
                    <a:pt x="582" y="3398"/>
                  </a:lnTo>
                  <a:lnTo>
                    <a:pt x="573" y="3391"/>
                  </a:lnTo>
                  <a:lnTo>
                    <a:pt x="566" y="3379"/>
                  </a:lnTo>
                  <a:lnTo>
                    <a:pt x="565" y="3368"/>
                  </a:lnTo>
                  <a:lnTo>
                    <a:pt x="582" y="3374"/>
                  </a:lnTo>
                  <a:lnTo>
                    <a:pt x="599" y="3381"/>
                  </a:lnTo>
                  <a:lnTo>
                    <a:pt x="616" y="3391"/>
                  </a:lnTo>
                  <a:lnTo>
                    <a:pt x="633" y="3400"/>
                  </a:lnTo>
                  <a:lnTo>
                    <a:pt x="650" y="3406"/>
                  </a:lnTo>
                  <a:lnTo>
                    <a:pt x="670" y="3411"/>
                  </a:lnTo>
                  <a:lnTo>
                    <a:pt x="689" y="3413"/>
                  </a:lnTo>
                  <a:lnTo>
                    <a:pt x="710" y="3413"/>
                  </a:lnTo>
                  <a:lnTo>
                    <a:pt x="793" y="3393"/>
                  </a:lnTo>
                  <a:lnTo>
                    <a:pt x="788" y="3374"/>
                  </a:lnTo>
                  <a:lnTo>
                    <a:pt x="780" y="3359"/>
                  </a:lnTo>
                  <a:lnTo>
                    <a:pt x="768" y="3343"/>
                  </a:lnTo>
                  <a:lnTo>
                    <a:pt x="758" y="3328"/>
                  </a:lnTo>
                  <a:lnTo>
                    <a:pt x="767" y="3319"/>
                  </a:lnTo>
                  <a:lnTo>
                    <a:pt x="774" y="3325"/>
                  </a:lnTo>
                  <a:lnTo>
                    <a:pt x="781" y="3334"/>
                  </a:lnTo>
                  <a:lnTo>
                    <a:pt x="790" y="3343"/>
                  </a:lnTo>
                  <a:lnTo>
                    <a:pt x="798" y="3355"/>
                  </a:lnTo>
                  <a:lnTo>
                    <a:pt x="805" y="3364"/>
                  </a:lnTo>
                  <a:lnTo>
                    <a:pt x="812" y="3374"/>
                  </a:lnTo>
                  <a:lnTo>
                    <a:pt x="821" y="3383"/>
                  </a:lnTo>
                  <a:lnTo>
                    <a:pt x="830" y="3393"/>
                  </a:lnTo>
                  <a:lnTo>
                    <a:pt x="849" y="3383"/>
                  </a:lnTo>
                  <a:lnTo>
                    <a:pt x="871" y="3379"/>
                  </a:lnTo>
                  <a:lnTo>
                    <a:pt x="894" y="3376"/>
                  </a:lnTo>
                  <a:lnTo>
                    <a:pt x="916" y="3374"/>
                  </a:lnTo>
                  <a:lnTo>
                    <a:pt x="936" y="3366"/>
                  </a:lnTo>
                  <a:lnTo>
                    <a:pt x="956" y="3357"/>
                  </a:lnTo>
                  <a:lnTo>
                    <a:pt x="973" y="3342"/>
                  </a:lnTo>
                  <a:lnTo>
                    <a:pt x="988" y="3319"/>
                  </a:lnTo>
                  <a:lnTo>
                    <a:pt x="988" y="3308"/>
                  </a:lnTo>
                  <a:lnTo>
                    <a:pt x="988" y="3296"/>
                  </a:lnTo>
                  <a:lnTo>
                    <a:pt x="985" y="3287"/>
                  </a:lnTo>
                  <a:lnTo>
                    <a:pt x="983" y="3277"/>
                  </a:lnTo>
                  <a:lnTo>
                    <a:pt x="976" y="3258"/>
                  </a:lnTo>
                  <a:lnTo>
                    <a:pt x="968" y="3243"/>
                  </a:lnTo>
                  <a:lnTo>
                    <a:pt x="952" y="3253"/>
                  </a:lnTo>
                  <a:lnTo>
                    <a:pt x="938" y="3266"/>
                  </a:lnTo>
                  <a:lnTo>
                    <a:pt x="922" y="3277"/>
                  </a:lnTo>
                  <a:lnTo>
                    <a:pt x="908" y="3291"/>
                  </a:lnTo>
                  <a:lnTo>
                    <a:pt x="891" y="3296"/>
                  </a:lnTo>
                  <a:lnTo>
                    <a:pt x="876" y="3300"/>
                  </a:lnTo>
                  <a:lnTo>
                    <a:pt x="859" y="3294"/>
                  </a:lnTo>
                  <a:lnTo>
                    <a:pt x="845" y="3283"/>
                  </a:lnTo>
                  <a:lnTo>
                    <a:pt x="835" y="3272"/>
                  </a:lnTo>
                  <a:lnTo>
                    <a:pt x="825" y="3264"/>
                  </a:lnTo>
                  <a:lnTo>
                    <a:pt x="817" y="3255"/>
                  </a:lnTo>
                  <a:lnTo>
                    <a:pt x="820" y="3243"/>
                  </a:lnTo>
                  <a:lnTo>
                    <a:pt x="828" y="3245"/>
                  </a:lnTo>
                  <a:lnTo>
                    <a:pt x="838" y="3251"/>
                  </a:lnTo>
                  <a:lnTo>
                    <a:pt x="847" y="3257"/>
                  </a:lnTo>
                  <a:lnTo>
                    <a:pt x="857" y="3264"/>
                  </a:lnTo>
                  <a:lnTo>
                    <a:pt x="867" y="3266"/>
                  </a:lnTo>
                  <a:lnTo>
                    <a:pt x="876" y="3268"/>
                  </a:lnTo>
                  <a:lnTo>
                    <a:pt x="886" y="3268"/>
                  </a:lnTo>
                  <a:lnTo>
                    <a:pt x="899" y="3262"/>
                  </a:lnTo>
                  <a:lnTo>
                    <a:pt x="909" y="3253"/>
                  </a:lnTo>
                  <a:lnTo>
                    <a:pt x="922" y="3243"/>
                  </a:lnTo>
                  <a:lnTo>
                    <a:pt x="933" y="3232"/>
                  </a:lnTo>
                  <a:lnTo>
                    <a:pt x="946" y="3223"/>
                  </a:lnTo>
                  <a:lnTo>
                    <a:pt x="956" y="3209"/>
                  </a:lnTo>
                  <a:lnTo>
                    <a:pt x="966" y="3196"/>
                  </a:lnTo>
                  <a:lnTo>
                    <a:pt x="973" y="3179"/>
                  </a:lnTo>
                  <a:lnTo>
                    <a:pt x="978" y="3162"/>
                  </a:lnTo>
                  <a:lnTo>
                    <a:pt x="975" y="3141"/>
                  </a:lnTo>
                  <a:lnTo>
                    <a:pt x="973" y="3123"/>
                  </a:lnTo>
                  <a:lnTo>
                    <a:pt x="969" y="3106"/>
                  </a:lnTo>
                  <a:lnTo>
                    <a:pt x="965" y="3090"/>
                  </a:lnTo>
                  <a:lnTo>
                    <a:pt x="958" y="3073"/>
                  </a:lnTo>
                  <a:lnTo>
                    <a:pt x="951" y="3060"/>
                  </a:lnTo>
                  <a:lnTo>
                    <a:pt x="939" y="3049"/>
                  </a:lnTo>
                  <a:lnTo>
                    <a:pt x="928" y="3041"/>
                  </a:lnTo>
                  <a:lnTo>
                    <a:pt x="915" y="3038"/>
                  </a:lnTo>
                  <a:lnTo>
                    <a:pt x="904" y="3036"/>
                  </a:lnTo>
                  <a:lnTo>
                    <a:pt x="894" y="3032"/>
                  </a:lnTo>
                  <a:lnTo>
                    <a:pt x="884" y="3032"/>
                  </a:lnTo>
                  <a:lnTo>
                    <a:pt x="874" y="3032"/>
                  </a:lnTo>
                  <a:lnTo>
                    <a:pt x="864" y="3032"/>
                  </a:lnTo>
                  <a:lnTo>
                    <a:pt x="852" y="3032"/>
                  </a:lnTo>
                  <a:lnTo>
                    <a:pt x="842" y="3036"/>
                  </a:lnTo>
                  <a:lnTo>
                    <a:pt x="849" y="3049"/>
                  </a:lnTo>
                  <a:lnTo>
                    <a:pt x="858" y="3066"/>
                  </a:lnTo>
                  <a:lnTo>
                    <a:pt x="865" y="3083"/>
                  </a:lnTo>
                  <a:lnTo>
                    <a:pt x="871" y="3104"/>
                  </a:lnTo>
                  <a:lnTo>
                    <a:pt x="874" y="3121"/>
                  </a:lnTo>
                  <a:lnTo>
                    <a:pt x="876" y="3141"/>
                  </a:lnTo>
                  <a:lnTo>
                    <a:pt x="875" y="3160"/>
                  </a:lnTo>
                  <a:lnTo>
                    <a:pt x="871" y="3181"/>
                  </a:lnTo>
                  <a:lnTo>
                    <a:pt x="857" y="3198"/>
                  </a:lnTo>
                  <a:lnTo>
                    <a:pt x="842" y="3217"/>
                  </a:lnTo>
                  <a:lnTo>
                    <a:pt x="827" y="3232"/>
                  </a:lnTo>
                  <a:lnTo>
                    <a:pt x="811" y="3245"/>
                  </a:lnTo>
                  <a:lnTo>
                    <a:pt x="793" y="3255"/>
                  </a:lnTo>
                  <a:lnTo>
                    <a:pt x="775" y="3260"/>
                  </a:lnTo>
                  <a:lnTo>
                    <a:pt x="756" y="3262"/>
                  </a:lnTo>
                  <a:lnTo>
                    <a:pt x="737" y="3262"/>
                  </a:lnTo>
                  <a:lnTo>
                    <a:pt x="724" y="3251"/>
                  </a:lnTo>
                  <a:lnTo>
                    <a:pt x="714" y="3240"/>
                  </a:lnTo>
                  <a:lnTo>
                    <a:pt x="704" y="3226"/>
                  </a:lnTo>
                  <a:lnTo>
                    <a:pt x="697" y="3215"/>
                  </a:lnTo>
                  <a:lnTo>
                    <a:pt x="689" y="3200"/>
                  </a:lnTo>
                  <a:lnTo>
                    <a:pt x="686" y="3185"/>
                  </a:lnTo>
                  <a:lnTo>
                    <a:pt x="683" y="3166"/>
                  </a:lnTo>
                  <a:lnTo>
                    <a:pt x="684" y="3149"/>
                  </a:lnTo>
                  <a:lnTo>
                    <a:pt x="691" y="3138"/>
                  </a:lnTo>
                  <a:lnTo>
                    <a:pt x="697" y="3155"/>
                  </a:lnTo>
                  <a:lnTo>
                    <a:pt x="704" y="3175"/>
                  </a:lnTo>
                  <a:lnTo>
                    <a:pt x="710" y="3194"/>
                  </a:lnTo>
                  <a:lnTo>
                    <a:pt x="721" y="3211"/>
                  </a:lnTo>
                  <a:lnTo>
                    <a:pt x="730" y="3221"/>
                  </a:lnTo>
                  <a:lnTo>
                    <a:pt x="743" y="3232"/>
                  </a:lnTo>
                  <a:lnTo>
                    <a:pt x="756" y="3234"/>
                  </a:lnTo>
                  <a:lnTo>
                    <a:pt x="770" y="3232"/>
                  </a:lnTo>
                  <a:lnTo>
                    <a:pt x="781" y="3224"/>
                  </a:lnTo>
                  <a:lnTo>
                    <a:pt x="794" y="3219"/>
                  </a:lnTo>
                  <a:lnTo>
                    <a:pt x="807" y="3209"/>
                  </a:lnTo>
                  <a:lnTo>
                    <a:pt x="821" y="3200"/>
                  </a:lnTo>
                  <a:lnTo>
                    <a:pt x="831" y="3187"/>
                  </a:lnTo>
                  <a:lnTo>
                    <a:pt x="841" y="3175"/>
                  </a:lnTo>
                  <a:lnTo>
                    <a:pt x="848" y="3158"/>
                  </a:lnTo>
                  <a:lnTo>
                    <a:pt x="855" y="3141"/>
                  </a:lnTo>
                  <a:lnTo>
                    <a:pt x="851" y="3123"/>
                  </a:lnTo>
                  <a:lnTo>
                    <a:pt x="847" y="3106"/>
                  </a:lnTo>
                  <a:lnTo>
                    <a:pt x="841" y="3087"/>
                  </a:lnTo>
                  <a:lnTo>
                    <a:pt x="837" y="3072"/>
                  </a:lnTo>
                  <a:lnTo>
                    <a:pt x="827" y="3055"/>
                  </a:lnTo>
                  <a:lnTo>
                    <a:pt x="818" y="3041"/>
                  </a:lnTo>
                  <a:lnTo>
                    <a:pt x="805" y="3030"/>
                  </a:lnTo>
                  <a:lnTo>
                    <a:pt x="793" y="3026"/>
                  </a:lnTo>
                  <a:lnTo>
                    <a:pt x="781" y="3019"/>
                  </a:lnTo>
                  <a:lnTo>
                    <a:pt x="771" y="3019"/>
                  </a:lnTo>
                  <a:lnTo>
                    <a:pt x="758" y="3019"/>
                  </a:lnTo>
                  <a:lnTo>
                    <a:pt x="747" y="3024"/>
                  </a:lnTo>
                  <a:lnTo>
                    <a:pt x="734" y="3028"/>
                  </a:lnTo>
                  <a:lnTo>
                    <a:pt x="723" y="3034"/>
                  </a:lnTo>
                  <a:lnTo>
                    <a:pt x="710" y="3039"/>
                  </a:lnTo>
                  <a:lnTo>
                    <a:pt x="700" y="3045"/>
                  </a:lnTo>
                  <a:lnTo>
                    <a:pt x="663" y="3070"/>
                  </a:lnTo>
                  <a:lnTo>
                    <a:pt x="627" y="3096"/>
                  </a:lnTo>
                  <a:lnTo>
                    <a:pt x="592" y="3121"/>
                  </a:lnTo>
                  <a:lnTo>
                    <a:pt x="556" y="3147"/>
                  </a:lnTo>
                  <a:lnTo>
                    <a:pt x="519" y="3168"/>
                  </a:lnTo>
                  <a:lnTo>
                    <a:pt x="482" y="3189"/>
                  </a:lnTo>
                  <a:lnTo>
                    <a:pt x="444" y="3208"/>
                  </a:lnTo>
                  <a:lnTo>
                    <a:pt x="405" y="3226"/>
                  </a:lnTo>
                  <a:lnTo>
                    <a:pt x="397" y="3226"/>
                  </a:lnTo>
                  <a:lnTo>
                    <a:pt x="388" y="3226"/>
                  </a:lnTo>
                  <a:lnTo>
                    <a:pt x="380" y="3226"/>
                  </a:lnTo>
                  <a:lnTo>
                    <a:pt x="373" y="3228"/>
                  </a:lnTo>
                  <a:lnTo>
                    <a:pt x="364" y="3226"/>
                  </a:lnTo>
                  <a:lnTo>
                    <a:pt x="357" y="3226"/>
                  </a:lnTo>
                  <a:lnTo>
                    <a:pt x="348" y="3226"/>
                  </a:lnTo>
                  <a:lnTo>
                    <a:pt x="343" y="3226"/>
                  </a:lnTo>
                  <a:lnTo>
                    <a:pt x="344" y="3215"/>
                  </a:lnTo>
                  <a:lnTo>
                    <a:pt x="348" y="3209"/>
                  </a:lnTo>
                  <a:lnTo>
                    <a:pt x="356" y="3204"/>
                  </a:lnTo>
                  <a:lnTo>
                    <a:pt x="364" y="3204"/>
                  </a:lnTo>
                  <a:lnTo>
                    <a:pt x="373" y="3204"/>
                  </a:lnTo>
                  <a:lnTo>
                    <a:pt x="381" y="3204"/>
                  </a:lnTo>
                  <a:lnTo>
                    <a:pt x="388" y="3202"/>
                  </a:lnTo>
                  <a:lnTo>
                    <a:pt x="397" y="3202"/>
                  </a:lnTo>
                  <a:lnTo>
                    <a:pt x="408" y="3196"/>
                  </a:lnTo>
                  <a:lnTo>
                    <a:pt x="421" y="3191"/>
                  </a:lnTo>
                  <a:lnTo>
                    <a:pt x="432" y="3185"/>
                  </a:lnTo>
                  <a:lnTo>
                    <a:pt x="445" y="3181"/>
                  </a:lnTo>
                  <a:lnTo>
                    <a:pt x="444" y="3166"/>
                  </a:lnTo>
                  <a:lnTo>
                    <a:pt x="437" y="3157"/>
                  </a:lnTo>
                  <a:lnTo>
                    <a:pt x="427" y="3149"/>
                  </a:lnTo>
                  <a:lnTo>
                    <a:pt x="418" y="3141"/>
                  </a:lnTo>
                  <a:lnTo>
                    <a:pt x="408" y="3136"/>
                  </a:lnTo>
                  <a:lnTo>
                    <a:pt x="400" y="3134"/>
                  </a:lnTo>
                  <a:lnTo>
                    <a:pt x="391" y="3134"/>
                  </a:lnTo>
                  <a:lnTo>
                    <a:pt x="383" y="3134"/>
                  </a:lnTo>
                  <a:lnTo>
                    <a:pt x="374" y="3132"/>
                  </a:lnTo>
                  <a:lnTo>
                    <a:pt x="365" y="3132"/>
                  </a:lnTo>
                  <a:lnTo>
                    <a:pt x="358" y="3128"/>
                  </a:lnTo>
                  <a:lnTo>
                    <a:pt x="354" y="3123"/>
                  </a:lnTo>
                  <a:lnTo>
                    <a:pt x="364" y="3117"/>
                  </a:lnTo>
                  <a:lnTo>
                    <a:pt x="375" y="3115"/>
                  </a:lnTo>
                  <a:lnTo>
                    <a:pt x="387" y="3113"/>
                  </a:lnTo>
                  <a:lnTo>
                    <a:pt x="398" y="3117"/>
                  </a:lnTo>
                  <a:lnTo>
                    <a:pt x="408" y="3117"/>
                  </a:lnTo>
                  <a:lnTo>
                    <a:pt x="420" y="3123"/>
                  </a:lnTo>
                  <a:lnTo>
                    <a:pt x="430" y="3128"/>
                  </a:lnTo>
                  <a:lnTo>
                    <a:pt x="441" y="3134"/>
                  </a:lnTo>
                  <a:lnTo>
                    <a:pt x="452" y="3145"/>
                  </a:lnTo>
                  <a:lnTo>
                    <a:pt x="465" y="3160"/>
                  </a:lnTo>
                  <a:lnTo>
                    <a:pt x="471" y="3164"/>
                  </a:lnTo>
                  <a:lnTo>
                    <a:pt x="478" y="3166"/>
                  </a:lnTo>
                  <a:lnTo>
                    <a:pt x="486" y="3164"/>
                  </a:lnTo>
                  <a:lnTo>
                    <a:pt x="495" y="3157"/>
                  </a:lnTo>
                  <a:lnTo>
                    <a:pt x="492" y="3140"/>
                  </a:lnTo>
                  <a:lnTo>
                    <a:pt x="488" y="3128"/>
                  </a:lnTo>
                  <a:lnTo>
                    <a:pt x="479" y="3117"/>
                  </a:lnTo>
                  <a:lnTo>
                    <a:pt x="472" y="3109"/>
                  </a:lnTo>
                  <a:lnTo>
                    <a:pt x="461" y="3102"/>
                  </a:lnTo>
                  <a:lnTo>
                    <a:pt x="451" y="3094"/>
                  </a:lnTo>
                  <a:lnTo>
                    <a:pt x="440" y="3087"/>
                  </a:lnTo>
                  <a:lnTo>
                    <a:pt x="432" y="3081"/>
                  </a:lnTo>
                  <a:lnTo>
                    <a:pt x="445" y="3072"/>
                  </a:lnTo>
                  <a:lnTo>
                    <a:pt x="459" y="3079"/>
                  </a:lnTo>
                  <a:lnTo>
                    <a:pt x="467" y="3085"/>
                  </a:lnTo>
                  <a:lnTo>
                    <a:pt x="475" y="3090"/>
                  </a:lnTo>
                  <a:lnTo>
                    <a:pt x="482" y="3096"/>
                  </a:lnTo>
                  <a:lnTo>
                    <a:pt x="491" y="3102"/>
                  </a:lnTo>
                  <a:lnTo>
                    <a:pt x="496" y="3107"/>
                  </a:lnTo>
                  <a:lnTo>
                    <a:pt x="504" y="3115"/>
                  </a:lnTo>
                  <a:lnTo>
                    <a:pt x="508" y="3123"/>
                  </a:lnTo>
                  <a:lnTo>
                    <a:pt x="512" y="3136"/>
                  </a:lnTo>
                  <a:lnTo>
                    <a:pt x="522" y="3136"/>
                  </a:lnTo>
                  <a:lnTo>
                    <a:pt x="532" y="3130"/>
                  </a:lnTo>
                  <a:lnTo>
                    <a:pt x="541" y="3123"/>
                  </a:lnTo>
                  <a:lnTo>
                    <a:pt x="549" y="3115"/>
                  </a:lnTo>
                  <a:lnTo>
                    <a:pt x="551" y="3104"/>
                  </a:lnTo>
                  <a:lnTo>
                    <a:pt x="556" y="3094"/>
                  </a:lnTo>
                  <a:lnTo>
                    <a:pt x="561" y="3087"/>
                  </a:lnTo>
                  <a:lnTo>
                    <a:pt x="568" y="3081"/>
                  </a:lnTo>
                  <a:lnTo>
                    <a:pt x="582" y="3068"/>
                  </a:lnTo>
                  <a:lnTo>
                    <a:pt x="596" y="3060"/>
                  </a:lnTo>
                  <a:lnTo>
                    <a:pt x="633" y="3021"/>
                  </a:lnTo>
                  <a:lnTo>
                    <a:pt x="669" y="2977"/>
                  </a:lnTo>
                  <a:lnTo>
                    <a:pt x="700" y="2930"/>
                  </a:lnTo>
                  <a:lnTo>
                    <a:pt x="728" y="2881"/>
                  </a:lnTo>
                  <a:lnTo>
                    <a:pt x="748" y="2824"/>
                  </a:lnTo>
                  <a:lnTo>
                    <a:pt x="761" y="2768"/>
                  </a:lnTo>
                  <a:lnTo>
                    <a:pt x="767" y="2705"/>
                  </a:lnTo>
                  <a:lnTo>
                    <a:pt x="764" y="2645"/>
                  </a:lnTo>
                  <a:lnTo>
                    <a:pt x="760" y="2626"/>
                  </a:lnTo>
                  <a:lnTo>
                    <a:pt x="756" y="2607"/>
                  </a:lnTo>
                  <a:lnTo>
                    <a:pt x="753" y="2590"/>
                  </a:lnTo>
                  <a:lnTo>
                    <a:pt x="758" y="2573"/>
                  </a:lnTo>
                  <a:lnTo>
                    <a:pt x="767" y="2575"/>
                  </a:lnTo>
                  <a:lnTo>
                    <a:pt x="774" y="2583"/>
                  </a:lnTo>
                  <a:lnTo>
                    <a:pt x="768" y="2560"/>
                  </a:lnTo>
                  <a:lnTo>
                    <a:pt x="764" y="2537"/>
                  </a:lnTo>
                  <a:lnTo>
                    <a:pt x="757" y="2515"/>
                  </a:lnTo>
                  <a:lnTo>
                    <a:pt x="751" y="2496"/>
                  </a:lnTo>
                  <a:lnTo>
                    <a:pt x="743" y="2473"/>
                  </a:lnTo>
                  <a:lnTo>
                    <a:pt x="734" y="2454"/>
                  </a:lnTo>
                  <a:lnTo>
                    <a:pt x="724" y="2433"/>
                  </a:lnTo>
                  <a:lnTo>
                    <a:pt x="716" y="2416"/>
                  </a:lnTo>
                  <a:lnTo>
                    <a:pt x="713" y="2405"/>
                  </a:lnTo>
                  <a:lnTo>
                    <a:pt x="713" y="2396"/>
                  </a:lnTo>
                  <a:lnTo>
                    <a:pt x="720" y="2388"/>
                  </a:lnTo>
                  <a:lnTo>
                    <a:pt x="727" y="2392"/>
                  </a:lnTo>
                  <a:lnTo>
                    <a:pt x="736" y="2396"/>
                  </a:lnTo>
                  <a:lnTo>
                    <a:pt x="744" y="2399"/>
                  </a:lnTo>
                  <a:lnTo>
                    <a:pt x="748" y="2407"/>
                  </a:lnTo>
                  <a:lnTo>
                    <a:pt x="756" y="2413"/>
                  </a:lnTo>
                  <a:lnTo>
                    <a:pt x="764" y="2416"/>
                  </a:lnTo>
                  <a:lnTo>
                    <a:pt x="773" y="2420"/>
                  </a:lnTo>
                  <a:lnTo>
                    <a:pt x="770" y="2405"/>
                  </a:lnTo>
                  <a:lnTo>
                    <a:pt x="767" y="2390"/>
                  </a:lnTo>
                  <a:lnTo>
                    <a:pt x="760" y="2375"/>
                  </a:lnTo>
                  <a:lnTo>
                    <a:pt x="754" y="2360"/>
                  </a:lnTo>
                  <a:lnTo>
                    <a:pt x="746" y="2343"/>
                  </a:lnTo>
                  <a:lnTo>
                    <a:pt x="738" y="2326"/>
                  </a:lnTo>
                  <a:lnTo>
                    <a:pt x="731" y="2309"/>
                  </a:lnTo>
                  <a:lnTo>
                    <a:pt x="728" y="2294"/>
                  </a:lnTo>
                  <a:lnTo>
                    <a:pt x="733" y="2286"/>
                  </a:lnTo>
                  <a:lnTo>
                    <a:pt x="740" y="2282"/>
                  </a:lnTo>
                  <a:lnTo>
                    <a:pt x="727" y="2262"/>
                  </a:lnTo>
                  <a:lnTo>
                    <a:pt x="714" y="2246"/>
                  </a:lnTo>
                  <a:lnTo>
                    <a:pt x="699" y="2233"/>
                  </a:lnTo>
                  <a:lnTo>
                    <a:pt x="684" y="2224"/>
                  </a:lnTo>
                  <a:lnTo>
                    <a:pt x="667" y="2212"/>
                  </a:lnTo>
                  <a:lnTo>
                    <a:pt x="650" y="2203"/>
                  </a:lnTo>
                  <a:lnTo>
                    <a:pt x="635" y="2192"/>
                  </a:lnTo>
                  <a:lnTo>
                    <a:pt x="622" y="2180"/>
                  </a:lnTo>
                  <a:lnTo>
                    <a:pt x="632" y="2167"/>
                  </a:lnTo>
                  <a:lnTo>
                    <a:pt x="647" y="2163"/>
                  </a:lnTo>
                  <a:lnTo>
                    <a:pt x="662" y="2160"/>
                  </a:lnTo>
                  <a:lnTo>
                    <a:pt x="676" y="2156"/>
                  </a:lnTo>
                  <a:lnTo>
                    <a:pt x="639" y="2143"/>
                  </a:lnTo>
                  <a:lnTo>
                    <a:pt x="602" y="2137"/>
                  </a:lnTo>
                  <a:lnTo>
                    <a:pt x="565" y="2139"/>
                  </a:lnTo>
                  <a:lnTo>
                    <a:pt x="529" y="2148"/>
                  </a:lnTo>
                  <a:lnTo>
                    <a:pt x="492" y="2160"/>
                  </a:lnTo>
                  <a:lnTo>
                    <a:pt x="458" y="2177"/>
                  </a:lnTo>
                  <a:lnTo>
                    <a:pt x="424" y="2197"/>
                  </a:lnTo>
                  <a:lnTo>
                    <a:pt x="394" y="2222"/>
                  </a:lnTo>
                  <a:lnTo>
                    <a:pt x="373" y="2239"/>
                  </a:lnTo>
                  <a:lnTo>
                    <a:pt x="353" y="2256"/>
                  </a:lnTo>
                  <a:lnTo>
                    <a:pt x="333" y="2273"/>
                  </a:lnTo>
                  <a:lnTo>
                    <a:pt x="314" y="2292"/>
                  </a:lnTo>
                  <a:lnTo>
                    <a:pt x="294" y="2311"/>
                  </a:lnTo>
                  <a:lnTo>
                    <a:pt x="279" y="2335"/>
                  </a:lnTo>
                  <a:lnTo>
                    <a:pt x="263" y="2360"/>
                  </a:lnTo>
                  <a:lnTo>
                    <a:pt x="252" y="2390"/>
                  </a:lnTo>
                  <a:lnTo>
                    <a:pt x="245" y="2390"/>
                  </a:lnTo>
                  <a:lnTo>
                    <a:pt x="252" y="2354"/>
                  </a:lnTo>
                  <a:lnTo>
                    <a:pt x="264" y="2324"/>
                  </a:lnTo>
                  <a:lnTo>
                    <a:pt x="282" y="2296"/>
                  </a:lnTo>
                  <a:lnTo>
                    <a:pt x="303" y="2271"/>
                  </a:lnTo>
                  <a:lnTo>
                    <a:pt x="324" y="2246"/>
                  </a:lnTo>
                  <a:lnTo>
                    <a:pt x="350" y="2226"/>
                  </a:lnTo>
                  <a:lnTo>
                    <a:pt x="373" y="2207"/>
                  </a:lnTo>
                  <a:lnTo>
                    <a:pt x="397" y="2190"/>
                  </a:lnTo>
                  <a:lnTo>
                    <a:pt x="414" y="2177"/>
                  </a:lnTo>
                  <a:lnTo>
                    <a:pt x="431" y="2165"/>
                  </a:lnTo>
                  <a:lnTo>
                    <a:pt x="449" y="2154"/>
                  </a:lnTo>
                  <a:lnTo>
                    <a:pt x="469" y="2144"/>
                  </a:lnTo>
                  <a:lnTo>
                    <a:pt x="488" y="2135"/>
                  </a:lnTo>
                  <a:lnTo>
                    <a:pt x="508" y="2128"/>
                  </a:lnTo>
                  <a:lnTo>
                    <a:pt x="526" y="2122"/>
                  </a:lnTo>
                  <a:lnTo>
                    <a:pt x="546" y="2118"/>
                  </a:lnTo>
                  <a:lnTo>
                    <a:pt x="555" y="2095"/>
                  </a:lnTo>
                  <a:lnTo>
                    <a:pt x="562" y="2075"/>
                  </a:lnTo>
                  <a:lnTo>
                    <a:pt x="568" y="2050"/>
                  </a:lnTo>
                  <a:lnTo>
                    <a:pt x="573" y="2026"/>
                  </a:lnTo>
                  <a:lnTo>
                    <a:pt x="575" y="1999"/>
                  </a:lnTo>
                  <a:lnTo>
                    <a:pt x="578" y="1976"/>
                  </a:lnTo>
                  <a:lnTo>
                    <a:pt x="579" y="1950"/>
                  </a:lnTo>
                  <a:lnTo>
                    <a:pt x="583" y="1927"/>
                  </a:lnTo>
                  <a:lnTo>
                    <a:pt x="582" y="1888"/>
                  </a:lnTo>
                  <a:lnTo>
                    <a:pt x="582" y="1850"/>
                  </a:lnTo>
                  <a:lnTo>
                    <a:pt x="582" y="1810"/>
                  </a:lnTo>
                  <a:lnTo>
                    <a:pt x="583" y="1771"/>
                  </a:lnTo>
                  <a:lnTo>
                    <a:pt x="583" y="1731"/>
                  </a:lnTo>
                  <a:lnTo>
                    <a:pt x="586" y="1691"/>
                  </a:lnTo>
                  <a:lnTo>
                    <a:pt x="590" y="1652"/>
                  </a:lnTo>
                  <a:lnTo>
                    <a:pt x="596" y="1616"/>
                  </a:lnTo>
                  <a:lnTo>
                    <a:pt x="569" y="1591"/>
                  </a:lnTo>
                  <a:lnTo>
                    <a:pt x="548" y="1563"/>
                  </a:lnTo>
                  <a:lnTo>
                    <a:pt x="531" y="1529"/>
                  </a:lnTo>
                  <a:lnTo>
                    <a:pt x="519" y="1493"/>
                  </a:lnTo>
                  <a:lnTo>
                    <a:pt x="508" y="1453"/>
                  </a:lnTo>
                  <a:lnTo>
                    <a:pt x="499" y="1414"/>
                  </a:lnTo>
                  <a:lnTo>
                    <a:pt x="489" y="1374"/>
                  </a:lnTo>
                  <a:lnTo>
                    <a:pt x="479" y="1338"/>
                  </a:lnTo>
                  <a:lnTo>
                    <a:pt x="475" y="1325"/>
                  </a:lnTo>
                  <a:lnTo>
                    <a:pt x="472" y="1314"/>
                  </a:lnTo>
                  <a:lnTo>
                    <a:pt x="469" y="1302"/>
                  </a:lnTo>
                  <a:lnTo>
                    <a:pt x="467" y="1291"/>
                  </a:lnTo>
                  <a:lnTo>
                    <a:pt x="464" y="1280"/>
                  </a:lnTo>
                  <a:lnTo>
                    <a:pt x="461" y="1268"/>
                  </a:lnTo>
                  <a:lnTo>
                    <a:pt x="458" y="1257"/>
                  </a:lnTo>
                  <a:lnTo>
                    <a:pt x="458" y="1246"/>
                  </a:lnTo>
                  <a:lnTo>
                    <a:pt x="457" y="1246"/>
                  </a:lnTo>
                  <a:lnTo>
                    <a:pt x="449" y="1217"/>
                  </a:lnTo>
                  <a:lnTo>
                    <a:pt x="444" y="1193"/>
                  </a:lnTo>
                  <a:lnTo>
                    <a:pt x="437" y="1165"/>
                  </a:lnTo>
                  <a:lnTo>
                    <a:pt x="431" y="1140"/>
                  </a:lnTo>
                  <a:lnTo>
                    <a:pt x="427" y="1114"/>
                  </a:lnTo>
                  <a:lnTo>
                    <a:pt x="428" y="1089"/>
                  </a:lnTo>
                  <a:lnTo>
                    <a:pt x="434" y="1063"/>
                  </a:lnTo>
                  <a:lnTo>
                    <a:pt x="448" y="1040"/>
                  </a:lnTo>
                  <a:lnTo>
                    <a:pt x="471" y="1027"/>
                  </a:lnTo>
                  <a:lnTo>
                    <a:pt x="495" y="1017"/>
                  </a:lnTo>
                  <a:lnTo>
                    <a:pt x="518" y="1006"/>
                  </a:lnTo>
                  <a:lnTo>
                    <a:pt x="542" y="1000"/>
                  </a:lnTo>
                  <a:lnTo>
                    <a:pt x="566" y="995"/>
                  </a:lnTo>
                  <a:lnTo>
                    <a:pt x="592" y="991"/>
                  </a:lnTo>
                  <a:lnTo>
                    <a:pt x="617" y="989"/>
                  </a:lnTo>
                  <a:lnTo>
                    <a:pt x="646" y="991"/>
                  </a:lnTo>
                  <a:lnTo>
                    <a:pt x="642" y="968"/>
                  </a:lnTo>
                  <a:lnTo>
                    <a:pt x="639" y="947"/>
                  </a:lnTo>
                  <a:lnTo>
                    <a:pt x="635" y="927"/>
                  </a:lnTo>
                  <a:lnTo>
                    <a:pt x="633" y="908"/>
                  </a:lnTo>
                  <a:lnTo>
                    <a:pt x="629" y="887"/>
                  </a:lnTo>
                  <a:lnTo>
                    <a:pt x="626" y="868"/>
                  </a:lnTo>
                  <a:lnTo>
                    <a:pt x="620" y="849"/>
                  </a:lnTo>
                  <a:lnTo>
                    <a:pt x="615" y="832"/>
                  </a:lnTo>
                  <a:lnTo>
                    <a:pt x="612" y="815"/>
                  </a:lnTo>
                  <a:lnTo>
                    <a:pt x="609" y="800"/>
                  </a:lnTo>
                  <a:lnTo>
                    <a:pt x="603" y="785"/>
                  </a:lnTo>
                  <a:lnTo>
                    <a:pt x="593" y="774"/>
                  </a:lnTo>
                  <a:lnTo>
                    <a:pt x="575" y="730"/>
                  </a:lnTo>
                  <a:lnTo>
                    <a:pt x="559" y="689"/>
                  </a:lnTo>
                  <a:lnTo>
                    <a:pt x="543" y="645"/>
                  </a:lnTo>
                  <a:lnTo>
                    <a:pt x="529" y="602"/>
                  </a:lnTo>
                  <a:lnTo>
                    <a:pt x="515" y="557"/>
                  </a:lnTo>
                  <a:lnTo>
                    <a:pt x="502" y="513"/>
                  </a:lnTo>
                  <a:lnTo>
                    <a:pt x="489" y="470"/>
                  </a:lnTo>
                  <a:lnTo>
                    <a:pt x="477" y="426"/>
                  </a:lnTo>
                  <a:lnTo>
                    <a:pt x="468" y="406"/>
                  </a:lnTo>
                  <a:lnTo>
                    <a:pt x="461" y="385"/>
                  </a:lnTo>
                  <a:lnTo>
                    <a:pt x="452" y="362"/>
                  </a:lnTo>
                  <a:lnTo>
                    <a:pt x="447" y="341"/>
                  </a:lnTo>
                  <a:lnTo>
                    <a:pt x="440" y="319"/>
                  </a:lnTo>
                  <a:lnTo>
                    <a:pt x="434" y="298"/>
                  </a:lnTo>
                  <a:lnTo>
                    <a:pt x="427" y="275"/>
                  </a:lnTo>
                  <a:lnTo>
                    <a:pt x="421" y="254"/>
                  </a:lnTo>
                  <a:lnTo>
                    <a:pt x="410" y="222"/>
                  </a:lnTo>
                  <a:lnTo>
                    <a:pt x="400" y="190"/>
                  </a:lnTo>
                  <a:lnTo>
                    <a:pt x="391" y="158"/>
                  </a:lnTo>
                  <a:lnTo>
                    <a:pt x="383" y="126"/>
                  </a:lnTo>
                  <a:lnTo>
                    <a:pt x="373" y="92"/>
                  </a:lnTo>
                  <a:lnTo>
                    <a:pt x="363" y="60"/>
                  </a:lnTo>
                  <a:lnTo>
                    <a:pt x="353" y="28"/>
                  </a:lnTo>
                  <a:lnTo>
                    <a:pt x="344" y="0"/>
                  </a:lnTo>
                  <a:lnTo>
                    <a:pt x="326" y="20"/>
                  </a:lnTo>
                  <a:lnTo>
                    <a:pt x="309" y="43"/>
                  </a:lnTo>
                  <a:lnTo>
                    <a:pt x="290" y="62"/>
                  </a:lnTo>
                  <a:lnTo>
                    <a:pt x="272" y="83"/>
                  </a:lnTo>
                  <a:lnTo>
                    <a:pt x="252" y="100"/>
                  </a:lnTo>
                  <a:lnTo>
                    <a:pt x="233" y="119"/>
                  </a:lnTo>
                  <a:lnTo>
                    <a:pt x="213" y="139"/>
                  </a:lnTo>
                  <a:lnTo>
                    <a:pt x="195" y="162"/>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6" name="Freeform 117"/>
            <p:cNvSpPr>
              <a:spLocks/>
            </p:cNvSpPr>
            <p:nvPr/>
          </p:nvSpPr>
          <p:spPr bwMode="auto">
            <a:xfrm>
              <a:off x="2999" y="1215"/>
              <a:ext cx="84" cy="121"/>
            </a:xfrm>
            <a:custGeom>
              <a:avLst/>
              <a:gdLst>
                <a:gd name="T0" fmla="*/ 6 w 84"/>
                <a:gd name="T1" fmla="*/ 40 h 242"/>
                <a:gd name="T2" fmla="*/ 0 w 84"/>
                <a:gd name="T3" fmla="*/ 66 h 242"/>
                <a:gd name="T4" fmla="*/ 9 w 84"/>
                <a:gd name="T5" fmla="*/ 57 h 242"/>
                <a:gd name="T6" fmla="*/ 20 w 84"/>
                <a:gd name="T7" fmla="*/ 55 h 242"/>
                <a:gd name="T8" fmla="*/ 32 w 84"/>
                <a:gd name="T9" fmla="*/ 55 h 242"/>
                <a:gd name="T10" fmla="*/ 44 w 84"/>
                <a:gd name="T11" fmla="*/ 59 h 242"/>
                <a:gd name="T12" fmla="*/ 54 w 84"/>
                <a:gd name="T13" fmla="*/ 72 h 242"/>
                <a:gd name="T14" fmla="*/ 63 w 84"/>
                <a:gd name="T15" fmla="*/ 89 h 242"/>
                <a:gd name="T16" fmla="*/ 67 w 84"/>
                <a:gd name="T17" fmla="*/ 106 h 242"/>
                <a:gd name="T18" fmla="*/ 71 w 84"/>
                <a:gd name="T19" fmla="*/ 127 h 242"/>
                <a:gd name="T20" fmla="*/ 71 w 84"/>
                <a:gd name="T21" fmla="*/ 148 h 242"/>
                <a:gd name="T22" fmla="*/ 71 w 84"/>
                <a:gd name="T23" fmla="*/ 168 h 242"/>
                <a:gd name="T24" fmla="*/ 70 w 84"/>
                <a:gd name="T25" fmla="*/ 189 h 242"/>
                <a:gd name="T26" fmla="*/ 70 w 84"/>
                <a:gd name="T27" fmla="*/ 212 h 242"/>
                <a:gd name="T28" fmla="*/ 66 w 84"/>
                <a:gd name="T29" fmla="*/ 227 h 242"/>
                <a:gd name="T30" fmla="*/ 63 w 84"/>
                <a:gd name="T31" fmla="*/ 242 h 242"/>
                <a:gd name="T32" fmla="*/ 70 w 84"/>
                <a:gd name="T33" fmla="*/ 231 h 242"/>
                <a:gd name="T34" fmla="*/ 77 w 84"/>
                <a:gd name="T35" fmla="*/ 216 h 242"/>
                <a:gd name="T36" fmla="*/ 81 w 84"/>
                <a:gd name="T37" fmla="*/ 197 h 242"/>
                <a:gd name="T38" fmla="*/ 84 w 84"/>
                <a:gd name="T39" fmla="*/ 180 h 242"/>
                <a:gd name="T40" fmla="*/ 83 w 84"/>
                <a:gd name="T41" fmla="*/ 155 h 242"/>
                <a:gd name="T42" fmla="*/ 81 w 84"/>
                <a:gd name="T43" fmla="*/ 133 h 242"/>
                <a:gd name="T44" fmla="*/ 80 w 84"/>
                <a:gd name="T45" fmla="*/ 108 h 242"/>
                <a:gd name="T46" fmla="*/ 77 w 84"/>
                <a:gd name="T47" fmla="*/ 85 h 242"/>
                <a:gd name="T48" fmla="*/ 71 w 84"/>
                <a:gd name="T49" fmla="*/ 61 h 242"/>
                <a:gd name="T50" fmla="*/ 64 w 84"/>
                <a:gd name="T51" fmla="*/ 38 h 242"/>
                <a:gd name="T52" fmla="*/ 56 w 84"/>
                <a:gd name="T53" fmla="*/ 17 h 242"/>
                <a:gd name="T54" fmla="*/ 44 w 84"/>
                <a:gd name="T55" fmla="*/ 2 h 242"/>
                <a:gd name="T56" fmla="*/ 36 w 84"/>
                <a:gd name="T57" fmla="*/ 0 h 242"/>
                <a:gd name="T58" fmla="*/ 30 w 84"/>
                <a:gd name="T59" fmla="*/ 0 h 242"/>
                <a:gd name="T60" fmla="*/ 24 w 84"/>
                <a:gd name="T61" fmla="*/ 4 h 242"/>
                <a:gd name="T62" fmla="*/ 20 w 84"/>
                <a:gd name="T63" fmla="*/ 10 h 242"/>
                <a:gd name="T64" fmla="*/ 12 w 84"/>
                <a:gd name="T65" fmla="*/ 25 h 242"/>
                <a:gd name="T66" fmla="*/ 6 w 84"/>
                <a:gd name="T67" fmla="*/ 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42">
                  <a:moveTo>
                    <a:pt x="6" y="40"/>
                  </a:moveTo>
                  <a:lnTo>
                    <a:pt x="0" y="66"/>
                  </a:lnTo>
                  <a:lnTo>
                    <a:pt x="9" y="57"/>
                  </a:lnTo>
                  <a:lnTo>
                    <a:pt x="20" y="55"/>
                  </a:lnTo>
                  <a:lnTo>
                    <a:pt x="32" y="55"/>
                  </a:lnTo>
                  <a:lnTo>
                    <a:pt x="44" y="59"/>
                  </a:lnTo>
                  <a:lnTo>
                    <a:pt x="54" y="72"/>
                  </a:lnTo>
                  <a:lnTo>
                    <a:pt x="63" y="89"/>
                  </a:lnTo>
                  <a:lnTo>
                    <a:pt x="67" y="106"/>
                  </a:lnTo>
                  <a:lnTo>
                    <a:pt x="71" y="127"/>
                  </a:lnTo>
                  <a:lnTo>
                    <a:pt x="71" y="148"/>
                  </a:lnTo>
                  <a:lnTo>
                    <a:pt x="71" y="168"/>
                  </a:lnTo>
                  <a:lnTo>
                    <a:pt x="70" y="189"/>
                  </a:lnTo>
                  <a:lnTo>
                    <a:pt x="70" y="212"/>
                  </a:lnTo>
                  <a:lnTo>
                    <a:pt x="66" y="227"/>
                  </a:lnTo>
                  <a:lnTo>
                    <a:pt x="63" y="242"/>
                  </a:lnTo>
                  <a:lnTo>
                    <a:pt x="70" y="231"/>
                  </a:lnTo>
                  <a:lnTo>
                    <a:pt x="77" y="216"/>
                  </a:lnTo>
                  <a:lnTo>
                    <a:pt x="81" y="197"/>
                  </a:lnTo>
                  <a:lnTo>
                    <a:pt x="84" y="180"/>
                  </a:lnTo>
                  <a:lnTo>
                    <a:pt x="83" y="155"/>
                  </a:lnTo>
                  <a:lnTo>
                    <a:pt x="81" y="133"/>
                  </a:lnTo>
                  <a:lnTo>
                    <a:pt x="80" y="108"/>
                  </a:lnTo>
                  <a:lnTo>
                    <a:pt x="77" y="85"/>
                  </a:lnTo>
                  <a:lnTo>
                    <a:pt x="71" y="61"/>
                  </a:lnTo>
                  <a:lnTo>
                    <a:pt x="64" y="38"/>
                  </a:lnTo>
                  <a:lnTo>
                    <a:pt x="56" y="17"/>
                  </a:lnTo>
                  <a:lnTo>
                    <a:pt x="44" y="2"/>
                  </a:lnTo>
                  <a:lnTo>
                    <a:pt x="36" y="0"/>
                  </a:lnTo>
                  <a:lnTo>
                    <a:pt x="30" y="0"/>
                  </a:lnTo>
                  <a:lnTo>
                    <a:pt x="24" y="4"/>
                  </a:lnTo>
                  <a:lnTo>
                    <a:pt x="20" y="10"/>
                  </a:lnTo>
                  <a:lnTo>
                    <a:pt x="12" y="25"/>
                  </a:lnTo>
                  <a:lnTo>
                    <a:pt x="6" y="4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Freeform 118"/>
            <p:cNvSpPr>
              <a:spLocks/>
            </p:cNvSpPr>
            <p:nvPr/>
          </p:nvSpPr>
          <p:spPr bwMode="auto">
            <a:xfrm>
              <a:off x="2124" y="1218"/>
              <a:ext cx="55" cy="44"/>
            </a:xfrm>
            <a:custGeom>
              <a:avLst/>
              <a:gdLst>
                <a:gd name="T0" fmla="*/ 4 w 55"/>
                <a:gd name="T1" fmla="*/ 24 h 87"/>
                <a:gd name="T2" fmla="*/ 1 w 55"/>
                <a:gd name="T3" fmla="*/ 38 h 87"/>
                <a:gd name="T4" fmla="*/ 0 w 55"/>
                <a:gd name="T5" fmla="*/ 53 h 87"/>
                <a:gd name="T6" fmla="*/ 1 w 55"/>
                <a:gd name="T7" fmla="*/ 66 h 87"/>
                <a:gd name="T8" fmla="*/ 10 w 55"/>
                <a:gd name="T9" fmla="*/ 79 h 87"/>
                <a:gd name="T10" fmla="*/ 16 w 55"/>
                <a:gd name="T11" fmla="*/ 83 h 87"/>
                <a:gd name="T12" fmla="*/ 24 w 55"/>
                <a:gd name="T13" fmla="*/ 87 h 87"/>
                <a:gd name="T14" fmla="*/ 31 w 55"/>
                <a:gd name="T15" fmla="*/ 87 h 87"/>
                <a:gd name="T16" fmla="*/ 38 w 55"/>
                <a:gd name="T17" fmla="*/ 83 h 87"/>
                <a:gd name="T18" fmla="*/ 45 w 55"/>
                <a:gd name="T19" fmla="*/ 68 h 87"/>
                <a:gd name="T20" fmla="*/ 54 w 55"/>
                <a:gd name="T21" fmla="*/ 53 h 87"/>
                <a:gd name="T22" fmla="*/ 55 w 55"/>
                <a:gd name="T23" fmla="*/ 36 h 87"/>
                <a:gd name="T24" fmla="*/ 54 w 55"/>
                <a:gd name="T25" fmla="*/ 21 h 87"/>
                <a:gd name="T26" fmla="*/ 48 w 55"/>
                <a:gd name="T27" fmla="*/ 11 h 87"/>
                <a:gd name="T28" fmla="*/ 43 w 55"/>
                <a:gd name="T29" fmla="*/ 6 h 87"/>
                <a:gd name="T30" fmla="*/ 35 w 55"/>
                <a:gd name="T31" fmla="*/ 2 h 87"/>
                <a:gd name="T32" fmla="*/ 31 w 55"/>
                <a:gd name="T33" fmla="*/ 0 h 87"/>
                <a:gd name="T34" fmla="*/ 23 w 55"/>
                <a:gd name="T35" fmla="*/ 0 h 87"/>
                <a:gd name="T36" fmla="*/ 16 w 55"/>
                <a:gd name="T37" fmla="*/ 6 h 87"/>
                <a:gd name="T38" fmla="*/ 8 w 55"/>
                <a:gd name="T39" fmla="*/ 13 h 87"/>
                <a:gd name="T40" fmla="*/ 4 w 55"/>
                <a:gd name="T41" fmla="*/ 2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87">
                  <a:moveTo>
                    <a:pt x="4" y="24"/>
                  </a:moveTo>
                  <a:lnTo>
                    <a:pt x="1" y="38"/>
                  </a:lnTo>
                  <a:lnTo>
                    <a:pt x="0" y="53"/>
                  </a:lnTo>
                  <a:lnTo>
                    <a:pt x="1" y="66"/>
                  </a:lnTo>
                  <a:lnTo>
                    <a:pt x="10" y="79"/>
                  </a:lnTo>
                  <a:lnTo>
                    <a:pt x="16" y="83"/>
                  </a:lnTo>
                  <a:lnTo>
                    <a:pt x="24" y="87"/>
                  </a:lnTo>
                  <a:lnTo>
                    <a:pt x="31" y="87"/>
                  </a:lnTo>
                  <a:lnTo>
                    <a:pt x="38" y="83"/>
                  </a:lnTo>
                  <a:lnTo>
                    <a:pt x="45" y="68"/>
                  </a:lnTo>
                  <a:lnTo>
                    <a:pt x="54" y="53"/>
                  </a:lnTo>
                  <a:lnTo>
                    <a:pt x="55" y="36"/>
                  </a:lnTo>
                  <a:lnTo>
                    <a:pt x="54" y="21"/>
                  </a:lnTo>
                  <a:lnTo>
                    <a:pt x="48" y="11"/>
                  </a:lnTo>
                  <a:lnTo>
                    <a:pt x="43" y="6"/>
                  </a:lnTo>
                  <a:lnTo>
                    <a:pt x="35" y="2"/>
                  </a:lnTo>
                  <a:lnTo>
                    <a:pt x="31" y="0"/>
                  </a:lnTo>
                  <a:lnTo>
                    <a:pt x="23" y="0"/>
                  </a:lnTo>
                  <a:lnTo>
                    <a:pt x="16" y="6"/>
                  </a:lnTo>
                  <a:lnTo>
                    <a:pt x="8" y="13"/>
                  </a:lnTo>
                  <a:lnTo>
                    <a:pt x="4" y="2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19"/>
            <p:cNvSpPr>
              <a:spLocks/>
            </p:cNvSpPr>
            <p:nvPr/>
          </p:nvSpPr>
          <p:spPr bwMode="auto">
            <a:xfrm>
              <a:off x="2141" y="1229"/>
              <a:ext cx="21" cy="22"/>
            </a:xfrm>
            <a:custGeom>
              <a:avLst/>
              <a:gdLst>
                <a:gd name="T0" fmla="*/ 3 w 21"/>
                <a:gd name="T1" fmla="*/ 7 h 43"/>
                <a:gd name="T2" fmla="*/ 0 w 21"/>
                <a:gd name="T3" fmla="*/ 26 h 43"/>
                <a:gd name="T4" fmla="*/ 6 w 21"/>
                <a:gd name="T5" fmla="*/ 43 h 43"/>
                <a:gd name="T6" fmla="*/ 11 w 21"/>
                <a:gd name="T7" fmla="*/ 41 h 43"/>
                <a:gd name="T8" fmla="*/ 14 w 21"/>
                <a:gd name="T9" fmla="*/ 36 h 43"/>
                <a:gd name="T10" fmla="*/ 16 w 21"/>
                <a:gd name="T11" fmla="*/ 26 h 43"/>
                <a:gd name="T12" fmla="*/ 21 w 21"/>
                <a:gd name="T13" fmla="*/ 22 h 43"/>
                <a:gd name="T14" fmla="*/ 18 w 21"/>
                <a:gd name="T15" fmla="*/ 15 h 43"/>
                <a:gd name="T16" fmla="*/ 20 w 21"/>
                <a:gd name="T17" fmla="*/ 9 h 43"/>
                <a:gd name="T18" fmla="*/ 18 w 21"/>
                <a:gd name="T19" fmla="*/ 2 h 43"/>
                <a:gd name="T20" fmla="*/ 14 w 21"/>
                <a:gd name="T21" fmla="*/ 0 h 43"/>
                <a:gd name="T22" fmla="*/ 9 w 21"/>
                <a:gd name="T23" fmla="*/ 0 h 43"/>
                <a:gd name="T24" fmla="*/ 3 w 21"/>
                <a:gd name="T2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3">
                  <a:moveTo>
                    <a:pt x="3" y="7"/>
                  </a:moveTo>
                  <a:lnTo>
                    <a:pt x="0" y="26"/>
                  </a:lnTo>
                  <a:lnTo>
                    <a:pt x="6" y="43"/>
                  </a:lnTo>
                  <a:lnTo>
                    <a:pt x="11" y="41"/>
                  </a:lnTo>
                  <a:lnTo>
                    <a:pt x="14" y="36"/>
                  </a:lnTo>
                  <a:lnTo>
                    <a:pt x="16" y="26"/>
                  </a:lnTo>
                  <a:lnTo>
                    <a:pt x="21" y="22"/>
                  </a:lnTo>
                  <a:lnTo>
                    <a:pt x="18" y="15"/>
                  </a:lnTo>
                  <a:lnTo>
                    <a:pt x="20" y="9"/>
                  </a:lnTo>
                  <a:lnTo>
                    <a:pt x="18" y="2"/>
                  </a:lnTo>
                  <a:lnTo>
                    <a:pt x="14" y="0"/>
                  </a:lnTo>
                  <a:lnTo>
                    <a:pt x="9" y="0"/>
                  </a:lnTo>
                  <a:lnTo>
                    <a:pt x="3" y="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20"/>
            <p:cNvSpPr>
              <a:spLocks/>
            </p:cNvSpPr>
            <p:nvPr/>
          </p:nvSpPr>
          <p:spPr bwMode="auto">
            <a:xfrm>
              <a:off x="3295" y="1268"/>
              <a:ext cx="59" cy="92"/>
            </a:xfrm>
            <a:custGeom>
              <a:avLst/>
              <a:gdLst>
                <a:gd name="T0" fmla="*/ 0 w 59"/>
                <a:gd name="T1" fmla="*/ 51 h 183"/>
                <a:gd name="T2" fmla="*/ 3 w 59"/>
                <a:gd name="T3" fmla="*/ 45 h 183"/>
                <a:gd name="T4" fmla="*/ 10 w 59"/>
                <a:gd name="T5" fmla="*/ 43 h 183"/>
                <a:gd name="T6" fmla="*/ 16 w 59"/>
                <a:gd name="T7" fmla="*/ 43 h 183"/>
                <a:gd name="T8" fmla="*/ 23 w 59"/>
                <a:gd name="T9" fmla="*/ 47 h 183"/>
                <a:gd name="T10" fmla="*/ 27 w 59"/>
                <a:gd name="T11" fmla="*/ 53 h 183"/>
                <a:gd name="T12" fmla="*/ 33 w 59"/>
                <a:gd name="T13" fmla="*/ 62 h 183"/>
                <a:gd name="T14" fmla="*/ 37 w 59"/>
                <a:gd name="T15" fmla="*/ 74 h 183"/>
                <a:gd name="T16" fmla="*/ 43 w 59"/>
                <a:gd name="T17" fmla="*/ 85 h 183"/>
                <a:gd name="T18" fmla="*/ 46 w 59"/>
                <a:gd name="T19" fmla="*/ 94 h 183"/>
                <a:gd name="T20" fmla="*/ 49 w 59"/>
                <a:gd name="T21" fmla="*/ 106 h 183"/>
                <a:gd name="T22" fmla="*/ 49 w 59"/>
                <a:gd name="T23" fmla="*/ 119 h 183"/>
                <a:gd name="T24" fmla="*/ 47 w 59"/>
                <a:gd name="T25" fmla="*/ 134 h 183"/>
                <a:gd name="T26" fmla="*/ 42 w 59"/>
                <a:gd name="T27" fmla="*/ 145 h 183"/>
                <a:gd name="T28" fmla="*/ 37 w 59"/>
                <a:gd name="T29" fmla="*/ 157 h 183"/>
                <a:gd name="T30" fmla="*/ 33 w 59"/>
                <a:gd name="T31" fmla="*/ 168 h 183"/>
                <a:gd name="T32" fmla="*/ 29 w 59"/>
                <a:gd name="T33" fmla="*/ 181 h 183"/>
                <a:gd name="T34" fmla="*/ 36 w 59"/>
                <a:gd name="T35" fmla="*/ 183 h 183"/>
                <a:gd name="T36" fmla="*/ 42 w 59"/>
                <a:gd name="T37" fmla="*/ 183 h 183"/>
                <a:gd name="T38" fmla="*/ 44 w 59"/>
                <a:gd name="T39" fmla="*/ 177 h 183"/>
                <a:gd name="T40" fmla="*/ 49 w 59"/>
                <a:gd name="T41" fmla="*/ 174 h 183"/>
                <a:gd name="T42" fmla="*/ 53 w 59"/>
                <a:gd name="T43" fmla="*/ 157 h 183"/>
                <a:gd name="T44" fmla="*/ 59 w 59"/>
                <a:gd name="T45" fmla="*/ 145 h 183"/>
                <a:gd name="T46" fmla="*/ 57 w 59"/>
                <a:gd name="T47" fmla="*/ 125 h 183"/>
                <a:gd name="T48" fmla="*/ 57 w 59"/>
                <a:gd name="T49" fmla="*/ 106 h 183"/>
                <a:gd name="T50" fmla="*/ 57 w 59"/>
                <a:gd name="T51" fmla="*/ 85 h 183"/>
                <a:gd name="T52" fmla="*/ 57 w 59"/>
                <a:gd name="T53" fmla="*/ 68 h 183"/>
                <a:gd name="T54" fmla="*/ 53 w 59"/>
                <a:gd name="T55" fmla="*/ 49 h 183"/>
                <a:gd name="T56" fmla="*/ 50 w 59"/>
                <a:gd name="T57" fmla="*/ 32 h 183"/>
                <a:gd name="T58" fmla="*/ 43 w 59"/>
                <a:gd name="T59" fmla="*/ 15 h 183"/>
                <a:gd name="T60" fmla="*/ 36 w 59"/>
                <a:gd name="T61" fmla="*/ 4 h 183"/>
                <a:gd name="T62" fmla="*/ 26 w 59"/>
                <a:gd name="T63" fmla="*/ 0 h 183"/>
                <a:gd name="T64" fmla="*/ 20 w 59"/>
                <a:gd name="T65" fmla="*/ 4 h 183"/>
                <a:gd name="T66" fmla="*/ 15 w 59"/>
                <a:gd name="T67" fmla="*/ 8 h 183"/>
                <a:gd name="T68" fmla="*/ 12 w 59"/>
                <a:gd name="T69" fmla="*/ 15 h 183"/>
                <a:gd name="T70" fmla="*/ 7 w 59"/>
                <a:gd name="T71" fmla="*/ 23 h 183"/>
                <a:gd name="T72" fmla="*/ 5 w 59"/>
                <a:gd name="T73" fmla="*/ 32 h 183"/>
                <a:gd name="T74" fmla="*/ 2 w 59"/>
                <a:gd name="T75" fmla="*/ 42 h 183"/>
                <a:gd name="T76" fmla="*/ 0 w 59"/>
                <a:gd name="T77" fmla="*/ 5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183">
                  <a:moveTo>
                    <a:pt x="0" y="51"/>
                  </a:moveTo>
                  <a:lnTo>
                    <a:pt x="3" y="45"/>
                  </a:lnTo>
                  <a:lnTo>
                    <a:pt x="10" y="43"/>
                  </a:lnTo>
                  <a:lnTo>
                    <a:pt x="16" y="43"/>
                  </a:lnTo>
                  <a:lnTo>
                    <a:pt x="23" y="47"/>
                  </a:lnTo>
                  <a:lnTo>
                    <a:pt x="27" y="53"/>
                  </a:lnTo>
                  <a:lnTo>
                    <a:pt x="33" y="62"/>
                  </a:lnTo>
                  <a:lnTo>
                    <a:pt x="37" y="74"/>
                  </a:lnTo>
                  <a:lnTo>
                    <a:pt x="43" y="85"/>
                  </a:lnTo>
                  <a:lnTo>
                    <a:pt x="46" y="94"/>
                  </a:lnTo>
                  <a:lnTo>
                    <a:pt x="49" y="106"/>
                  </a:lnTo>
                  <a:lnTo>
                    <a:pt x="49" y="119"/>
                  </a:lnTo>
                  <a:lnTo>
                    <a:pt x="47" y="134"/>
                  </a:lnTo>
                  <a:lnTo>
                    <a:pt x="42" y="145"/>
                  </a:lnTo>
                  <a:lnTo>
                    <a:pt x="37" y="157"/>
                  </a:lnTo>
                  <a:lnTo>
                    <a:pt x="33" y="168"/>
                  </a:lnTo>
                  <a:lnTo>
                    <a:pt x="29" y="181"/>
                  </a:lnTo>
                  <a:lnTo>
                    <a:pt x="36" y="183"/>
                  </a:lnTo>
                  <a:lnTo>
                    <a:pt x="42" y="183"/>
                  </a:lnTo>
                  <a:lnTo>
                    <a:pt x="44" y="177"/>
                  </a:lnTo>
                  <a:lnTo>
                    <a:pt x="49" y="174"/>
                  </a:lnTo>
                  <a:lnTo>
                    <a:pt x="53" y="157"/>
                  </a:lnTo>
                  <a:lnTo>
                    <a:pt x="59" y="145"/>
                  </a:lnTo>
                  <a:lnTo>
                    <a:pt x="57" y="125"/>
                  </a:lnTo>
                  <a:lnTo>
                    <a:pt x="57" y="106"/>
                  </a:lnTo>
                  <a:lnTo>
                    <a:pt x="57" y="85"/>
                  </a:lnTo>
                  <a:lnTo>
                    <a:pt x="57" y="68"/>
                  </a:lnTo>
                  <a:lnTo>
                    <a:pt x="53" y="49"/>
                  </a:lnTo>
                  <a:lnTo>
                    <a:pt x="50" y="32"/>
                  </a:lnTo>
                  <a:lnTo>
                    <a:pt x="43" y="15"/>
                  </a:lnTo>
                  <a:lnTo>
                    <a:pt x="36" y="4"/>
                  </a:lnTo>
                  <a:lnTo>
                    <a:pt x="26" y="0"/>
                  </a:lnTo>
                  <a:lnTo>
                    <a:pt x="20" y="4"/>
                  </a:lnTo>
                  <a:lnTo>
                    <a:pt x="15" y="8"/>
                  </a:lnTo>
                  <a:lnTo>
                    <a:pt x="12" y="15"/>
                  </a:lnTo>
                  <a:lnTo>
                    <a:pt x="7" y="23"/>
                  </a:lnTo>
                  <a:lnTo>
                    <a:pt x="5" y="32"/>
                  </a:lnTo>
                  <a:lnTo>
                    <a:pt x="2" y="42"/>
                  </a:lnTo>
                  <a:lnTo>
                    <a:pt x="0" y="5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p:cNvSpPr>
            <p:nvPr/>
          </p:nvSpPr>
          <p:spPr bwMode="auto">
            <a:xfrm>
              <a:off x="3008" y="1287"/>
              <a:ext cx="20" cy="14"/>
            </a:xfrm>
            <a:custGeom>
              <a:avLst/>
              <a:gdLst>
                <a:gd name="T0" fmla="*/ 0 w 20"/>
                <a:gd name="T1" fmla="*/ 5 h 26"/>
                <a:gd name="T2" fmla="*/ 0 w 20"/>
                <a:gd name="T3" fmla="*/ 17 h 26"/>
                <a:gd name="T4" fmla="*/ 6 w 20"/>
                <a:gd name="T5" fmla="*/ 26 h 26"/>
                <a:gd name="T6" fmla="*/ 13 w 20"/>
                <a:gd name="T7" fmla="*/ 24 h 26"/>
                <a:gd name="T8" fmla="*/ 20 w 20"/>
                <a:gd name="T9" fmla="*/ 19 h 26"/>
                <a:gd name="T10" fmla="*/ 20 w 20"/>
                <a:gd name="T11" fmla="*/ 7 h 26"/>
                <a:gd name="T12" fmla="*/ 15 w 20"/>
                <a:gd name="T13" fmla="*/ 0 h 26"/>
                <a:gd name="T14" fmla="*/ 6 w 20"/>
                <a:gd name="T15" fmla="*/ 0 h 26"/>
                <a:gd name="T16" fmla="*/ 0 w 20"/>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0" y="5"/>
                  </a:moveTo>
                  <a:lnTo>
                    <a:pt x="0" y="17"/>
                  </a:lnTo>
                  <a:lnTo>
                    <a:pt x="6" y="26"/>
                  </a:lnTo>
                  <a:lnTo>
                    <a:pt x="13" y="24"/>
                  </a:lnTo>
                  <a:lnTo>
                    <a:pt x="20" y="19"/>
                  </a:lnTo>
                  <a:lnTo>
                    <a:pt x="20" y="7"/>
                  </a:lnTo>
                  <a:lnTo>
                    <a:pt x="15" y="0"/>
                  </a:lnTo>
                  <a:lnTo>
                    <a:pt x="6" y="0"/>
                  </a:lnTo>
                  <a:lnTo>
                    <a:pt x="0" y="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22"/>
            <p:cNvSpPr>
              <a:spLocks/>
            </p:cNvSpPr>
            <p:nvPr/>
          </p:nvSpPr>
          <p:spPr bwMode="auto">
            <a:xfrm>
              <a:off x="3290" y="1319"/>
              <a:ext cx="21" cy="13"/>
            </a:xfrm>
            <a:custGeom>
              <a:avLst/>
              <a:gdLst>
                <a:gd name="T0" fmla="*/ 0 w 21"/>
                <a:gd name="T1" fmla="*/ 6 h 26"/>
                <a:gd name="T2" fmla="*/ 0 w 21"/>
                <a:gd name="T3" fmla="*/ 17 h 26"/>
                <a:gd name="T4" fmla="*/ 5 w 21"/>
                <a:gd name="T5" fmla="*/ 26 h 26"/>
                <a:gd name="T6" fmla="*/ 14 w 21"/>
                <a:gd name="T7" fmla="*/ 26 h 26"/>
                <a:gd name="T8" fmla="*/ 21 w 21"/>
                <a:gd name="T9" fmla="*/ 21 h 26"/>
                <a:gd name="T10" fmla="*/ 20 w 21"/>
                <a:gd name="T11" fmla="*/ 8 h 26"/>
                <a:gd name="T12" fmla="*/ 15 w 21"/>
                <a:gd name="T13" fmla="*/ 0 h 26"/>
                <a:gd name="T14" fmla="*/ 7 w 21"/>
                <a:gd name="T15" fmla="*/ 0 h 26"/>
                <a:gd name="T16" fmla="*/ 0 w 21"/>
                <a:gd name="T1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0" y="6"/>
                  </a:moveTo>
                  <a:lnTo>
                    <a:pt x="0" y="17"/>
                  </a:lnTo>
                  <a:lnTo>
                    <a:pt x="5" y="26"/>
                  </a:lnTo>
                  <a:lnTo>
                    <a:pt x="14" y="26"/>
                  </a:lnTo>
                  <a:lnTo>
                    <a:pt x="21" y="21"/>
                  </a:lnTo>
                  <a:lnTo>
                    <a:pt x="20" y="8"/>
                  </a:lnTo>
                  <a:lnTo>
                    <a:pt x="15" y="0"/>
                  </a:lnTo>
                  <a:lnTo>
                    <a:pt x="7" y="0"/>
                  </a:lnTo>
                  <a:lnTo>
                    <a:pt x="0" y="6"/>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23"/>
            <p:cNvSpPr>
              <a:spLocks/>
            </p:cNvSpPr>
            <p:nvPr/>
          </p:nvSpPr>
          <p:spPr bwMode="auto">
            <a:xfrm>
              <a:off x="2885" y="1373"/>
              <a:ext cx="254" cy="55"/>
            </a:xfrm>
            <a:custGeom>
              <a:avLst/>
              <a:gdLst>
                <a:gd name="T0" fmla="*/ 0 w 254"/>
                <a:gd name="T1" fmla="*/ 0 h 109"/>
                <a:gd name="T2" fmla="*/ 33 w 254"/>
                <a:gd name="T3" fmla="*/ 5 h 109"/>
                <a:gd name="T4" fmla="*/ 66 w 254"/>
                <a:gd name="T5" fmla="*/ 15 h 109"/>
                <a:gd name="T6" fmla="*/ 99 w 254"/>
                <a:gd name="T7" fmla="*/ 24 h 109"/>
                <a:gd name="T8" fmla="*/ 131 w 254"/>
                <a:gd name="T9" fmla="*/ 37 h 109"/>
                <a:gd name="T10" fmla="*/ 163 w 254"/>
                <a:gd name="T11" fmla="*/ 49 h 109"/>
                <a:gd name="T12" fmla="*/ 194 w 254"/>
                <a:gd name="T13" fmla="*/ 68 h 109"/>
                <a:gd name="T14" fmla="*/ 224 w 254"/>
                <a:gd name="T15" fmla="*/ 85 h 109"/>
                <a:gd name="T16" fmla="*/ 254 w 254"/>
                <a:gd name="T17" fmla="*/ 109 h 109"/>
                <a:gd name="T18" fmla="*/ 249 w 254"/>
                <a:gd name="T19" fmla="*/ 94 h 109"/>
                <a:gd name="T20" fmla="*/ 240 w 254"/>
                <a:gd name="T21" fmla="*/ 83 h 109"/>
                <a:gd name="T22" fmla="*/ 232 w 254"/>
                <a:gd name="T23" fmla="*/ 77 h 109"/>
                <a:gd name="T24" fmla="*/ 227 w 254"/>
                <a:gd name="T25" fmla="*/ 71 h 109"/>
                <a:gd name="T26" fmla="*/ 218 w 254"/>
                <a:gd name="T27" fmla="*/ 66 h 109"/>
                <a:gd name="T28" fmla="*/ 214 w 254"/>
                <a:gd name="T29" fmla="*/ 64 h 109"/>
                <a:gd name="T30" fmla="*/ 205 w 254"/>
                <a:gd name="T31" fmla="*/ 58 h 109"/>
                <a:gd name="T32" fmla="*/ 200 w 254"/>
                <a:gd name="T33" fmla="*/ 54 h 109"/>
                <a:gd name="T34" fmla="*/ 201 w 254"/>
                <a:gd name="T35" fmla="*/ 47 h 109"/>
                <a:gd name="T36" fmla="*/ 203 w 254"/>
                <a:gd name="T37" fmla="*/ 41 h 109"/>
                <a:gd name="T38" fmla="*/ 197 w 254"/>
                <a:gd name="T39" fmla="*/ 37 h 109"/>
                <a:gd name="T40" fmla="*/ 193 w 254"/>
                <a:gd name="T41" fmla="*/ 43 h 109"/>
                <a:gd name="T42" fmla="*/ 188 w 254"/>
                <a:gd name="T43" fmla="*/ 49 h 109"/>
                <a:gd name="T44" fmla="*/ 184 w 254"/>
                <a:gd name="T45" fmla="*/ 52 h 109"/>
                <a:gd name="T46" fmla="*/ 167 w 254"/>
                <a:gd name="T47" fmla="*/ 43 h 109"/>
                <a:gd name="T48" fmla="*/ 150 w 254"/>
                <a:gd name="T49" fmla="*/ 35 h 109"/>
                <a:gd name="T50" fmla="*/ 133 w 254"/>
                <a:gd name="T51" fmla="*/ 26 h 109"/>
                <a:gd name="T52" fmla="*/ 116 w 254"/>
                <a:gd name="T53" fmla="*/ 20 h 109"/>
                <a:gd name="T54" fmla="*/ 97 w 254"/>
                <a:gd name="T55" fmla="*/ 15 h 109"/>
                <a:gd name="T56" fmla="*/ 80 w 254"/>
                <a:gd name="T57" fmla="*/ 9 h 109"/>
                <a:gd name="T58" fmla="*/ 63 w 254"/>
                <a:gd name="T59" fmla="*/ 3 h 109"/>
                <a:gd name="T60" fmla="*/ 47 w 254"/>
                <a:gd name="T61" fmla="*/ 0 h 109"/>
                <a:gd name="T62" fmla="*/ 0 w 254"/>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4" h="109">
                  <a:moveTo>
                    <a:pt x="0" y="0"/>
                  </a:moveTo>
                  <a:lnTo>
                    <a:pt x="33" y="5"/>
                  </a:lnTo>
                  <a:lnTo>
                    <a:pt x="66" y="15"/>
                  </a:lnTo>
                  <a:lnTo>
                    <a:pt x="99" y="24"/>
                  </a:lnTo>
                  <a:lnTo>
                    <a:pt x="131" y="37"/>
                  </a:lnTo>
                  <a:lnTo>
                    <a:pt x="163" y="49"/>
                  </a:lnTo>
                  <a:lnTo>
                    <a:pt x="194" y="68"/>
                  </a:lnTo>
                  <a:lnTo>
                    <a:pt x="224" y="85"/>
                  </a:lnTo>
                  <a:lnTo>
                    <a:pt x="254" y="109"/>
                  </a:lnTo>
                  <a:lnTo>
                    <a:pt x="249" y="94"/>
                  </a:lnTo>
                  <a:lnTo>
                    <a:pt x="240" y="83"/>
                  </a:lnTo>
                  <a:lnTo>
                    <a:pt x="232" y="77"/>
                  </a:lnTo>
                  <a:lnTo>
                    <a:pt x="227" y="71"/>
                  </a:lnTo>
                  <a:lnTo>
                    <a:pt x="218" y="66"/>
                  </a:lnTo>
                  <a:lnTo>
                    <a:pt x="214" y="64"/>
                  </a:lnTo>
                  <a:lnTo>
                    <a:pt x="205" y="58"/>
                  </a:lnTo>
                  <a:lnTo>
                    <a:pt x="200" y="54"/>
                  </a:lnTo>
                  <a:lnTo>
                    <a:pt x="201" y="47"/>
                  </a:lnTo>
                  <a:lnTo>
                    <a:pt x="203" y="41"/>
                  </a:lnTo>
                  <a:lnTo>
                    <a:pt x="197" y="37"/>
                  </a:lnTo>
                  <a:lnTo>
                    <a:pt x="193" y="43"/>
                  </a:lnTo>
                  <a:lnTo>
                    <a:pt x="188" y="49"/>
                  </a:lnTo>
                  <a:lnTo>
                    <a:pt x="184" y="52"/>
                  </a:lnTo>
                  <a:lnTo>
                    <a:pt x="167" y="43"/>
                  </a:lnTo>
                  <a:lnTo>
                    <a:pt x="150" y="35"/>
                  </a:lnTo>
                  <a:lnTo>
                    <a:pt x="133" y="26"/>
                  </a:lnTo>
                  <a:lnTo>
                    <a:pt x="116" y="20"/>
                  </a:lnTo>
                  <a:lnTo>
                    <a:pt x="97" y="15"/>
                  </a:lnTo>
                  <a:lnTo>
                    <a:pt x="80" y="9"/>
                  </a:lnTo>
                  <a:lnTo>
                    <a:pt x="63" y="3"/>
                  </a:lnTo>
                  <a:lnTo>
                    <a:pt x="47" y="0"/>
                  </a:lnTo>
                  <a:lnTo>
                    <a:pt x="0"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24"/>
            <p:cNvSpPr>
              <a:spLocks/>
            </p:cNvSpPr>
            <p:nvPr/>
          </p:nvSpPr>
          <p:spPr bwMode="auto">
            <a:xfrm>
              <a:off x="3335" y="1386"/>
              <a:ext cx="69" cy="26"/>
            </a:xfrm>
            <a:custGeom>
              <a:avLst/>
              <a:gdLst>
                <a:gd name="T0" fmla="*/ 2 w 69"/>
                <a:gd name="T1" fmla="*/ 4 h 53"/>
                <a:gd name="T2" fmla="*/ 0 w 69"/>
                <a:gd name="T3" fmla="*/ 13 h 53"/>
                <a:gd name="T4" fmla="*/ 3 w 69"/>
                <a:gd name="T5" fmla="*/ 23 h 53"/>
                <a:gd name="T6" fmla="*/ 9 w 69"/>
                <a:gd name="T7" fmla="*/ 32 h 53"/>
                <a:gd name="T8" fmla="*/ 17 w 69"/>
                <a:gd name="T9" fmla="*/ 40 h 53"/>
                <a:gd name="T10" fmla="*/ 29 w 69"/>
                <a:gd name="T11" fmla="*/ 47 h 53"/>
                <a:gd name="T12" fmla="*/ 43 w 69"/>
                <a:gd name="T13" fmla="*/ 53 h 53"/>
                <a:gd name="T14" fmla="*/ 56 w 69"/>
                <a:gd name="T15" fmla="*/ 53 h 53"/>
                <a:gd name="T16" fmla="*/ 69 w 69"/>
                <a:gd name="T17" fmla="*/ 51 h 53"/>
                <a:gd name="T18" fmla="*/ 64 w 69"/>
                <a:gd name="T19" fmla="*/ 34 h 53"/>
                <a:gd name="T20" fmla="*/ 61 w 69"/>
                <a:gd name="T21" fmla="*/ 23 h 53"/>
                <a:gd name="T22" fmla="*/ 53 w 69"/>
                <a:gd name="T23" fmla="*/ 13 h 53"/>
                <a:gd name="T24" fmla="*/ 46 w 69"/>
                <a:gd name="T25" fmla="*/ 8 h 53"/>
                <a:gd name="T26" fmla="*/ 34 w 69"/>
                <a:gd name="T27" fmla="*/ 2 h 53"/>
                <a:gd name="T28" fmla="*/ 23 w 69"/>
                <a:gd name="T29" fmla="*/ 0 h 53"/>
                <a:gd name="T30" fmla="*/ 12 w 69"/>
                <a:gd name="T31" fmla="*/ 0 h 53"/>
                <a:gd name="T32" fmla="*/ 2 w 69"/>
                <a:gd name="T33"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3">
                  <a:moveTo>
                    <a:pt x="2" y="4"/>
                  </a:moveTo>
                  <a:lnTo>
                    <a:pt x="0" y="13"/>
                  </a:lnTo>
                  <a:lnTo>
                    <a:pt x="3" y="23"/>
                  </a:lnTo>
                  <a:lnTo>
                    <a:pt x="9" y="32"/>
                  </a:lnTo>
                  <a:lnTo>
                    <a:pt x="17" y="40"/>
                  </a:lnTo>
                  <a:lnTo>
                    <a:pt x="29" y="47"/>
                  </a:lnTo>
                  <a:lnTo>
                    <a:pt x="43" y="53"/>
                  </a:lnTo>
                  <a:lnTo>
                    <a:pt x="56" y="53"/>
                  </a:lnTo>
                  <a:lnTo>
                    <a:pt x="69" y="51"/>
                  </a:lnTo>
                  <a:lnTo>
                    <a:pt x="64" y="34"/>
                  </a:lnTo>
                  <a:lnTo>
                    <a:pt x="61" y="23"/>
                  </a:lnTo>
                  <a:lnTo>
                    <a:pt x="53" y="13"/>
                  </a:lnTo>
                  <a:lnTo>
                    <a:pt x="46" y="8"/>
                  </a:lnTo>
                  <a:lnTo>
                    <a:pt x="34" y="2"/>
                  </a:lnTo>
                  <a:lnTo>
                    <a:pt x="23" y="0"/>
                  </a:lnTo>
                  <a:lnTo>
                    <a:pt x="12" y="0"/>
                  </a:lnTo>
                  <a:lnTo>
                    <a:pt x="2" y="4"/>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25"/>
            <p:cNvSpPr>
              <a:spLocks/>
            </p:cNvSpPr>
            <p:nvPr/>
          </p:nvSpPr>
          <p:spPr bwMode="auto">
            <a:xfrm>
              <a:off x="2797" y="1388"/>
              <a:ext cx="59" cy="17"/>
            </a:xfrm>
            <a:custGeom>
              <a:avLst/>
              <a:gdLst>
                <a:gd name="T0" fmla="*/ 0 w 59"/>
                <a:gd name="T1" fmla="*/ 30 h 34"/>
                <a:gd name="T2" fmla="*/ 0 w 59"/>
                <a:gd name="T3" fmla="*/ 34 h 34"/>
                <a:gd name="T4" fmla="*/ 12 w 59"/>
                <a:gd name="T5" fmla="*/ 22 h 34"/>
                <a:gd name="T6" fmla="*/ 26 w 59"/>
                <a:gd name="T7" fmla="*/ 19 h 34"/>
                <a:gd name="T8" fmla="*/ 33 w 59"/>
                <a:gd name="T9" fmla="*/ 17 h 34"/>
                <a:gd name="T10" fmla="*/ 41 w 59"/>
                <a:gd name="T11" fmla="*/ 17 h 34"/>
                <a:gd name="T12" fmla="*/ 50 w 59"/>
                <a:gd name="T13" fmla="*/ 17 h 34"/>
                <a:gd name="T14" fmla="*/ 59 w 59"/>
                <a:gd name="T15" fmla="*/ 19 h 34"/>
                <a:gd name="T16" fmla="*/ 56 w 59"/>
                <a:gd name="T17" fmla="*/ 7 h 34"/>
                <a:gd name="T18" fmla="*/ 50 w 59"/>
                <a:gd name="T19" fmla="*/ 4 h 34"/>
                <a:gd name="T20" fmla="*/ 41 w 59"/>
                <a:gd name="T21" fmla="*/ 0 h 34"/>
                <a:gd name="T22" fmla="*/ 33 w 59"/>
                <a:gd name="T23" fmla="*/ 2 h 34"/>
                <a:gd name="T24" fmla="*/ 26 w 59"/>
                <a:gd name="T25" fmla="*/ 2 h 34"/>
                <a:gd name="T26" fmla="*/ 20 w 59"/>
                <a:gd name="T27" fmla="*/ 7 h 34"/>
                <a:gd name="T28" fmla="*/ 9 w 59"/>
                <a:gd name="T29" fmla="*/ 17 h 34"/>
                <a:gd name="T30" fmla="*/ 0 w 59"/>
                <a:gd name="T3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34">
                  <a:moveTo>
                    <a:pt x="0" y="30"/>
                  </a:moveTo>
                  <a:lnTo>
                    <a:pt x="0" y="34"/>
                  </a:lnTo>
                  <a:lnTo>
                    <a:pt x="12" y="22"/>
                  </a:lnTo>
                  <a:lnTo>
                    <a:pt x="26" y="19"/>
                  </a:lnTo>
                  <a:lnTo>
                    <a:pt x="33" y="17"/>
                  </a:lnTo>
                  <a:lnTo>
                    <a:pt x="41" y="17"/>
                  </a:lnTo>
                  <a:lnTo>
                    <a:pt x="50" y="17"/>
                  </a:lnTo>
                  <a:lnTo>
                    <a:pt x="59" y="19"/>
                  </a:lnTo>
                  <a:lnTo>
                    <a:pt x="56" y="7"/>
                  </a:lnTo>
                  <a:lnTo>
                    <a:pt x="50" y="4"/>
                  </a:lnTo>
                  <a:lnTo>
                    <a:pt x="41" y="0"/>
                  </a:lnTo>
                  <a:lnTo>
                    <a:pt x="33" y="2"/>
                  </a:lnTo>
                  <a:lnTo>
                    <a:pt x="26" y="2"/>
                  </a:lnTo>
                  <a:lnTo>
                    <a:pt x="20" y="7"/>
                  </a:lnTo>
                  <a:lnTo>
                    <a:pt x="9" y="17"/>
                  </a:lnTo>
                  <a:lnTo>
                    <a:pt x="0" y="3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26"/>
            <p:cNvSpPr>
              <a:spLocks/>
            </p:cNvSpPr>
            <p:nvPr/>
          </p:nvSpPr>
          <p:spPr bwMode="auto">
            <a:xfrm>
              <a:off x="3329" y="1407"/>
              <a:ext cx="224" cy="202"/>
            </a:xfrm>
            <a:custGeom>
              <a:avLst/>
              <a:gdLst>
                <a:gd name="T0" fmla="*/ 19 w 224"/>
                <a:gd name="T1" fmla="*/ 147 h 404"/>
                <a:gd name="T2" fmla="*/ 3 w 224"/>
                <a:gd name="T3" fmla="*/ 166 h 404"/>
                <a:gd name="T4" fmla="*/ 0 w 224"/>
                <a:gd name="T5" fmla="*/ 192 h 404"/>
                <a:gd name="T6" fmla="*/ 6 w 224"/>
                <a:gd name="T7" fmla="*/ 220 h 404"/>
                <a:gd name="T8" fmla="*/ 9 w 224"/>
                <a:gd name="T9" fmla="*/ 249 h 404"/>
                <a:gd name="T10" fmla="*/ 12 w 224"/>
                <a:gd name="T11" fmla="*/ 279 h 404"/>
                <a:gd name="T12" fmla="*/ 18 w 224"/>
                <a:gd name="T13" fmla="*/ 311 h 404"/>
                <a:gd name="T14" fmla="*/ 25 w 224"/>
                <a:gd name="T15" fmla="*/ 339 h 404"/>
                <a:gd name="T16" fmla="*/ 39 w 224"/>
                <a:gd name="T17" fmla="*/ 366 h 404"/>
                <a:gd name="T18" fmla="*/ 49 w 224"/>
                <a:gd name="T19" fmla="*/ 392 h 404"/>
                <a:gd name="T20" fmla="*/ 69 w 224"/>
                <a:gd name="T21" fmla="*/ 398 h 404"/>
                <a:gd name="T22" fmla="*/ 97 w 224"/>
                <a:gd name="T23" fmla="*/ 402 h 404"/>
                <a:gd name="T24" fmla="*/ 131 w 224"/>
                <a:gd name="T25" fmla="*/ 390 h 404"/>
                <a:gd name="T26" fmla="*/ 163 w 224"/>
                <a:gd name="T27" fmla="*/ 370 h 404"/>
                <a:gd name="T28" fmla="*/ 188 w 224"/>
                <a:gd name="T29" fmla="*/ 338 h 404"/>
                <a:gd name="T30" fmla="*/ 201 w 224"/>
                <a:gd name="T31" fmla="*/ 307 h 404"/>
                <a:gd name="T32" fmla="*/ 210 w 224"/>
                <a:gd name="T33" fmla="*/ 287 h 404"/>
                <a:gd name="T34" fmla="*/ 215 w 224"/>
                <a:gd name="T35" fmla="*/ 266 h 404"/>
                <a:gd name="T36" fmla="*/ 217 w 224"/>
                <a:gd name="T37" fmla="*/ 243 h 404"/>
                <a:gd name="T38" fmla="*/ 221 w 224"/>
                <a:gd name="T39" fmla="*/ 222 h 404"/>
                <a:gd name="T40" fmla="*/ 224 w 224"/>
                <a:gd name="T41" fmla="*/ 200 h 404"/>
                <a:gd name="T42" fmla="*/ 214 w 224"/>
                <a:gd name="T43" fmla="*/ 185 h 404"/>
                <a:gd name="T44" fmla="*/ 200 w 224"/>
                <a:gd name="T45" fmla="*/ 188 h 404"/>
                <a:gd name="T46" fmla="*/ 196 w 224"/>
                <a:gd name="T47" fmla="*/ 171 h 404"/>
                <a:gd name="T48" fmla="*/ 223 w 224"/>
                <a:gd name="T49" fmla="*/ 166 h 404"/>
                <a:gd name="T50" fmla="*/ 218 w 224"/>
                <a:gd name="T51" fmla="*/ 126 h 404"/>
                <a:gd name="T52" fmla="*/ 211 w 224"/>
                <a:gd name="T53" fmla="*/ 88 h 404"/>
                <a:gd name="T54" fmla="*/ 196 w 224"/>
                <a:gd name="T55" fmla="*/ 54 h 404"/>
                <a:gd name="T56" fmla="*/ 174 w 224"/>
                <a:gd name="T57" fmla="*/ 32 h 404"/>
                <a:gd name="T58" fmla="*/ 144 w 224"/>
                <a:gd name="T59" fmla="*/ 11 h 404"/>
                <a:gd name="T60" fmla="*/ 129 w 224"/>
                <a:gd name="T61" fmla="*/ 3 h 404"/>
                <a:gd name="T62" fmla="*/ 113 w 224"/>
                <a:gd name="T63" fmla="*/ 0 h 404"/>
                <a:gd name="T64" fmla="*/ 103 w 224"/>
                <a:gd name="T65" fmla="*/ 43 h 404"/>
                <a:gd name="T66" fmla="*/ 86 w 224"/>
                <a:gd name="T67" fmla="*/ 86 h 404"/>
                <a:gd name="T68" fmla="*/ 60 w 224"/>
                <a:gd name="T69" fmla="*/ 120 h 404"/>
                <a:gd name="T70" fmla="*/ 30 w 224"/>
                <a:gd name="T7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404">
                  <a:moveTo>
                    <a:pt x="30" y="145"/>
                  </a:moveTo>
                  <a:lnTo>
                    <a:pt x="19" y="147"/>
                  </a:lnTo>
                  <a:lnTo>
                    <a:pt x="10" y="154"/>
                  </a:lnTo>
                  <a:lnTo>
                    <a:pt x="3" y="166"/>
                  </a:lnTo>
                  <a:lnTo>
                    <a:pt x="2" y="181"/>
                  </a:lnTo>
                  <a:lnTo>
                    <a:pt x="0" y="192"/>
                  </a:lnTo>
                  <a:lnTo>
                    <a:pt x="3" y="207"/>
                  </a:lnTo>
                  <a:lnTo>
                    <a:pt x="6" y="220"/>
                  </a:lnTo>
                  <a:lnTo>
                    <a:pt x="9" y="236"/>
                  </a:lnTo>
                  <a:lnTo>
                    <a:pt x="9" y="249"/>
                  </a:lnTo>
                  <a:lnTo>
                    <a:pt x="10" y="266"/>
                  </a:lnTo>
                  <a:lnTo>
                    <a:pt x="12" y="279"/>
                  </a:lnTo>
                  <a:lnTo>
                    <a:pt x="15" y="296"/>
                  </a:lnTo>
                  <a:lnTo>
                    <a:pt x="18" y="311"/>
                  </a:lnTo>
                  <a:lnTo>
                    <a:pt x="22" y="326"/>
                  </a:lnTo>
                  <a:lnTo>
                    <a:pt x="25" y="339"/>
                  </a:lnTo>
                  <a:lnTo>
                    <a:pt x="30" y="355"/>
                  </a:lnTo>
                  <a:lnTo>
                    <a:pt x="39" y="366"/>
                  </a:lnTo>
                  <a:lnTo>
                    <a:pt x="49" y="379"/>
                  </a:lnTo>
                  <a:lnTo>
                    <a:pt x="49" y="392"/>
                  </a:lnTo>
                  <a:lnTo>
                    <a:pt x="57" y="396"/>
                  </a:lnTo>
                  <a:lnTo>
                    <a:pt x="69" y="398"/>
                  </a:lnTo>
                  <a:lnTo>
                    <a:pt x="80" y="404"/>
                  </a:lnTo>
                  <a:lnTo>
                    <a:pt x="97" y="402"/>
                  </a:lnTo>
                  <a:lnTo>
                    <a:pt x="116" y="398"/>
                  </a:lnTo>
                  <a:lnTo>
                    <a:pt x="131" y="390"/>
                  </a:lnTo>
                  <a:lnTo>
                    <a:pt x="149" y="383"/>
                  </a:lnTo>
                  <a:lnTo>
                    <a:pt x="163" y="370"/>
                  </a:lnTo>
                  <a:lnTo>
                    <a:pt x="177" y="355"/>
                  </a:lnTo>
                  <a:lnTo>
                    <a:pt x="188" y="338"/>
                  </a:lnTo>
                  <a:lnTo>
                    <a:pt x="198" y="319"/>
                  </a:lnTo>
                  <a:lnTo>
                    <a:pt x="201" y="307"/>
                  </a:lnTo>
                  <a:lnTo>
                    <a:pt x="205" y="298"/>
                  </a:lnTo>
                  <a:lnTo>
                    <a:pt x="210" y="287"/>
                  </a:lnTo>
                  <a:lnTo>
                    <a:pt x="214" y="277"/>
                  </a:lnTo>
                  <a:lnTo>
                    <a:pt x="215" y="266"/>
                  </a:lnTo>
                  <a:lnTo>
                    <a:pt x="217" y="254"/>
                  </a:lnTo>
                  <a:lnTo>
                    <a:pt x="217" y="243"/>
                  </a:lnTo>
                  <a:lnTo>
                    <a:pt x="217" y="234"/>
                  </a:lnTo>
                  <a:lnTo>
                    <a:pt x="221" y="222"/>
                  </a:lnTo>
                  <a:lnTo>
                    <a:pt x="224" y="211"/>
                  </a:lnTo>
                  <a:lnTo>
                    <a:pt x="224" y="200"/>
                  </a:lnTo>
                  <a:lnTo>
                    <a:pt x="223" y="190"/>
                  </a:lnTo>
                  <a:lnTo>
                    <a:pt x="214" y="185"/>
                  </a:lnTo>
                  <a:lnTo>
                    <a:pt x="208" y="186"/>
                  </a:lnTo>
                  <a:lnTo>
                    <a:pt x="200" y="188"/>
                  </a:lnTo>
                  <a:lnTo>
                    <a:pt x="194" y="186"/>
                  </a:lnTo>
                  <a:lnTo>
                    <a:pt x="196" y="171"/>
                  </a:lnTo>
                  <a:lnTo>
                    <a:pt x="207" y="166"/>
                  </a:lnTo>
                  <a:lnTo>
                    <a:pt x="223" y="166"/>
                  </a:lnTo>
                  <a:lnTo>
                    <a:pt x="221" y="145"/>
                  </a:lnTo>
                  <a:lnTo>
                    <a:pt x="218" y="126"/>
                  </a:lnTo>
                  <a:lnTo>
                    <a:pt x="214" y="105"/>
                  </a:lnTo>
                  <a:lnTo>
                    <a:pt x="211" y="88"/>
                  </a:lnTo>
                  <a:lnTo>
                    <a:pt x="203" y="69"/>
                  </a:lnTo>
                  <a:lnTo>
                    <a:pt x="196" y="54"/>
                  </a:lnTo>
                  <a:lnTo>
                    <a:pt x="186" y="41"/>
                  </a:lnTo>
                  <a:lnTo>
                    <a:pt x="174" y="32"/>
                  </a:lnTo>
                  <a:lnTo>
                    <a:pt x="158" y="18"/>
                  </a:lnTo>
                  <a:lnTo>
                    <a:pt x="144" y="11"/>
                  </a:lnTo>
                  <a:lnTo>
                    <a:pt x="136" y="5"/>
                  </a:lnTo>
                  <a:lnTo>
                    <a:pt x="129" y="3"/>
                  </a:lnTo>
                  <a:lnTo>
                    <a:pt x="120" y="1"/>
                  </a:lnTo>
                  <a:lnTo>
                    <a:pt x="113" y="0"/>
                  </a:lnTo>
                  <a:lnTo>
                    <a:pt x="109" y="20"/>
                  </a:lnTo>
                  <a:lnTo>
                    <a:pt x="103" y="43"/>
                  </a:lnTo>
                  <a:lnTo>
                    <a:pt x="94" y="64"/>
                  </a:lnTo>
                  <a:lnTo>
                    <a:pt x="86" y="86"/>
                  </a:lnTo>
                  <a:lnTo>
                    <a:pt x="73" y="103"/>
                  </a:lnTo>
                  <a:lnTo>
                    <a:pt x="60" y="120"/>
                  </a:lnTo>
                  <a:lnTo>
                    <a:pt x="46" y="134"/>
                  </a:lnTo>
                  <a:lnTo>
                    <a:pt x="30" y="14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27"/>
            <p:cNvSpPr>
              <a:spLocks/>
            </p:cNvSpPr>
            <p:nvPr/>
          </p:nvSpPr>
          <p:spPr bwMode="auto">
            <a:xfrm>
              <a:off x="2952" y="1420"/>
              <a:ext cx="141" cy="28"/>
            </a:xfrm>
            <a:custGeom>
              <a:avLst/>
              <a:gdLst>
                <a:gd name="T0" fmla="*/ 0 w 141"/>
                <a:gd name="T1" fmla="*/ 4 h 57"/>
                <a:gd name="T2" fmla="*/ 9 w 141"/>
                <a:gd name="T3" fmla="*/ 4 h 57"/>
                <a:gd name="T4" fmla="*/ 19 w 141"/>
                <a:gd name="T5" fmla="*/ 6 h 57"/>
                <a:gd name="T6" fmla="*/ 29 w 141"/>
                <a:gd name="T7" fmla="*/ 6 h 57"/>
                <a:gd name="T8" fmla="*/ 39 w 141"/>
                <a:gd name="T9" fmla="*/ 10 h 57"/>
                <a:gd name="T10" fmla="*/ 47 w 141"/>
                <a:gd name="T11" fmla="*/ 10 h 57"/>
                <a:gd name="T12" fmla="*/ 56 w 141"/>
                <a:gd name="T13" fmla="*/ 15 h 57"/>
                <a:gd name="T14" fmla="*/ 63 w 141"/>
                <a:gd name="T15" fmla="*/ 23 h 57"/>
                <a:gd name="T16" fmla="*/ 71 w 141"/>
                <a:gd name="T17" fmla="*/ 34 h 57"/>
                <a:gd name="T18" fmla="*/ 80 w 141"/>
                <a:gd name="T19" fmla="*/ 25 h 57"/>
                <a:gd name="T20" fmla="*/ 94 w 141"/>
                <a:gd name="T21" fmla="*/ 27 h 57"/>
                <a:gd name="T22" fmla="*/ 108 w 141"/>
                <a:gd name="T23" fmla="*/ 34 h 57"/>
                <a:gd name="T24" fmla="*/ 123 w 141"/>
                <a:gd name="T25" fmla="*/ 42 h 57"/>
                <a:gd name="T26" fmla="*/ 141 w 141"/>
                <a:gd name="T27" fmla="*/ 57 h 57"/>
                <a:gd name="T28" fmla="*/ 136 w 141"/>
                <a:gd name="T29" fmla="*/ 42 h 57"/>
                <a:gd name="T30" fmla="*/ 128 w 141"/>
                <a:gd name="T31" fmla="*/ 32 h 57"/>
                <a:gd name="T32" fmla="*/ 121 w 141"/>
                <a:gd name="T33" fmla="*/ 21 h 57"/>
                <a:gd name="T34" fmla="*/ 123 w 141"/>
                <a:gd name="T35" fmla="*/ 10 h 57"/>
                <a:gd name="T36" fmla="*/ 110 w 141"/>
                <a:gd name="T37" fmla="*/ 19 h 57"/>
                <a:gd name="T38" fmla="*/ 99 w 141"/>
                <a:gd name="T39" fmla="*/ 17 h 57"/>
                <a:gd name="T40" fmla="*/ 86 w 141"/>
                <a:gd name="T41" fmla="*/ 10 h 57"/>
                <a:gd name="T42" fmla="*/ 73 w 141"/>
                <a:gd name="T43" fmla="*/ 10 h 57"/>
                <a:gd name="T44" fmla="*/ 64 w 141"/>
                <a:gd name="T45" fmla="*/ 6 h 57"/>
                <a:gd name="T46" fmla="*/ 56 w 141"/>
                <a:gd name="T47" fmla="*/ 4 h 57"/>
                <a:gd name="T48" fmla="*/ 47 w 141"/>
                <a:gd name="T49" fmla="*/ 0 h 57"/>
                <a:gd name="T50" fmla="*/ 39 w 141"/>
                <a:gd name="T51" fmla="*/ 0 h 57"/>
                <a:gd name="T52" fmla="*/ 29 w 141"/>
                <a:gd name="T53" fmla="*/ 0 h 57"/>
                <a:gd name="T54" fmla="*/ 19 w 141"/>
                <a:gd name="T55" fmla="*/ 0 h 57"/>
                <a:gd name="T56" fmla="*/ 9 w 141"/>
                <a:gd name="T57" fmla="*/ 0 h 57"/>
                <a:gd name="T58" fmla="*/ 0 w 141"/>
                <a:gd name="T5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 h="57">
                  <a:moveTo>
                    <a:pt x="0" y="4"/>
                  </a:moveTo>
                  <a:lnTo>
                    <a:pt x="9" y="4"/>
                  </a:lnTo>
                  <a:lnTo>
                    <a:pt x="19" y="6"/>
                  </a:lnTo>
                  <a:lnTo>
                    <a:pt x="29" y="6"/>
                  </a:lnTo>
                  <a:lnTo>
                    <a:pt x="39" y="10"/>
                  </a:lnTo>
                  <a:lnTo>
                    <a:pt x="47" y="10"/>
                  </a:lnTo>
                  <a:lnTo>
                    <a:pt x="56" y="15"/>
                  </a:lnTo>
                  <a:lnTo>
                    <a:pt x="63" y="23"/>
                  </a:lnTo>
                  <a:lnTo>
                    <a:pt x="71" y="34"/>
                  </a:lnTo>
                  <a:lnTo>
                    <a:pt x="80" y="25"/>
                  </a:lnTo>
                  <a:lnTo>
                    <a:pt x="94" y="27"/>
                  </a:lnTo>
                  <a:lnTo>
                    <a:pt x="108" y="34"/>
                  </a:lnTo>
                  <a:lnTo>
                    <a:pt x="123" y="42"/>
                  </a:lnTo>
                  <a:lnTo>
                    <a:pt x="141" y="57"/>
                  </a:lnTo>
                  <a:lnTo>
                    <a:pt x="136" y="42"/>
                  </a:lnTo>
                  <a:lnTo>
                    <a:pt x="128" y="32"/>
                  </a:lnTo>
                  <a:lnTo>
                    <a:pt x="121" y="21"/>
                  </a:lnTo>
                  <a:lnTo>
                    <a:pt x="123" y="10"/>
                  </a:lnTo>
                  <a:lnTo>
                    <a:pt x="110" y="19"/>
                  </a:lnTo>
                  <a:lnTo>
                    <a:pt x="99" y="17"/>
                  </a:lnTo>
                  <a:lnTo>
                    <a:pt x="86" y="10"/>
                  </a:lnTo>
                  <a:lnTo>
                    <a:pt x="73" y="10"/>
                  </a:lnTo>
                  <a:lnTo>
                    <a:pt x="64" y="6"/>
                  </a:lnTo>
                  <a:lnTo>
                    <a:pt x="56" y="4"/>
                  </a:lnTo>
                  <a:lnTo>
                    <a:pt x="47" y="0"/>
                  </a:lnTo>
                  <a:lnTo>
                    <a:pt x="39" y="0"/>
                  </a:lnTo>
                  <a:lnTo>
                    <a:pt x="29" y="0"/>
                  </a:lnTo>
                  <a:lnTo>
                    <a:pt x="19" y="0"/>
                  </a:lnTo>
                  <a:lnTo>
                    <a:pt x="9"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28"/>
            <p:cNvSpPr>
              <a:spLocks/>
            </p:cNvSpPr>
            <p:nvPr/>
          </p:nvSpPr>
          <p:spPr bwMode="auto">
            <a:xfrm>
              <a:off x="3110" y="1427"/>
              <a:ext cx="13" cy="9"/>
            </a:xfrm>
            <a:custGeom>
              <a:avLst/>
              <a:gdLst>
                <a:gd name="T0" fmla="*/ 0 w 13"/>
                <a:gd name="T1" fmla="*/ 6 h 17"/>
                <a:gd name="T2" fmla="*/ 0 w 13"/>
                <a:gd name="T3" fmla="*/ 13 h 17"/>
                <a:gd name="T4" fmla="*/ 3 w 13"/>
                <a:gd name="T5" fmla="*/ 13 h 17"/>
                <a:gd name="T6" fmla="*/ 6 w 13"/>
                <a:gd name="T7" fmla="*/ 17 h 17"/>
                <a:gd name="T8" fmla="*/ 13 w 13"/>
                <a:gd name="T9" fmla="*/ 2 h 17"/>
                <a:gd name="T10" fmla="*/ 6 w 13"/>
                <a:gd name="T11" fmla="*/ 0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lnTo>
                    <a:pt x="0" y="13"/>
                  </a:lnTo>
                  <a:lnTo>
                    <a:pt x="3" y="13"/>
                  </a:lnTo>
                  <a:lnTo>
                    <a:pt x="6" y="17"/>
                  </a:lnTo>
                  <a:lnTo>
                    <a:pt x="13" y="2"/>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29"/>
            <p:cNvSpPr>
              <a:spLocks/>
            </p:cNvSpPr>
            <p:nvPr/>
          </p:nvSpPr>
          <p:spPr bwMode="auto">
            <a:xfrm>
              <a:off x="3184" y="1440"/>
              <a:ext cx="23" cy="8"/>
            </a:xfrm>
            <a:custGeom>
              <a:avLst/>
              <a:gdLst>
                <a:gd name="T0" fmla="*/ 0 w 23"/>
                <a:gd name="T1" fmla="*/ 15 h 15"/>
                <a:gd name="T2" fmla="*/ 10 w 23"/>
                <a:gd name="T3" fmla="*/ 15 h 15"/>
                <a:gd name="T4" fmla="*/ 23 w 23"/>
                <a:gd name="T5" fmla="*/ 7 h 15"/>
                <a:gd name="T6" fmla="*/ 17 w 23"/>
                <a:gd name="T7" fmla="*/ 0 h 15"/>
                <a:gd name="T8" fmla="*/ 10 w 23"/>
                <a:gd name="T9" fmla="*/ 0 h 15"/>
                <a:gd name="T10" fmla="*/ 3 w 23"/>
                <a:gd name="T11" fmla="*/ 3 h 15"/>
                <a:gd name="T12" fmla="*/ 0 w 2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3" h="15">
                  <a:moveTo>
                    <a:pt x="0" y="15"/>
                  </a:moveTo>
                  <a:lnTo>
                    <a:pt x="10" y="15"/>
                  </a:lnTo>
                  <a:lnTo>
                    <a:pt x="23" y="7"/>
                  </a:lnTo>
                  <a:lnTo>
                    <a:pt x="17" y="0"/>
                  </a:lnTo>
                  <a:lnTo>
                    <a:pt x="10" y="0"/>
                  </a:lnTo>
                  <a:lnTo>
                    <a:pt x="3" y="3"/>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30"/>
            <p:cNvSpPr>
              <a:spLocks/>
            </p:cNvSpPr>
            <p:nvPr/>
          </p:nvSpPr>
          <p:spPr bwMode="auto">
            <a:xfrm>
              <a:off x="3150" y="1444"/>
              <a:ext cx="13" cy="7"/>
            </a:xfrm>
            <a:custGeom>
              <a:avLst/>
              <a:gdLst>
                <a:gd name="T0" fmla="*/ 0 w 13"/>
                <a:gd name="T1" fmla="*/ 8 h 13"/>
                <a:gd name="T2" fmla="*/ 0 w 13"/>
                <a:gd name="T3" fmla="*/ 13 h 13"/>
                <a:gd name="T4" fmla="*/ 6 w 13"/>
                <a:gd name="T5" fmla="*/ 12 h 13"/>
                <a:gd name="T6" fmla="*/ 13 w 13"/>
                <a:gd name="T7" fmla="*/ 8 h 13"/>
                <a:gd name="T8" fmla="*/ 13 w 13"/>
                <a:gd name="T9" fmla="*/ 0 h 13"/>
                <a:gd name="T10" fmla="*/ 4 w 13"/>
                <a:gd name="T11" fmla="*/ 0 h 13"/>
                <a:gd name="T12" fmla="*/ 0 w 13"/>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8"/>
                  </a:moveTo>
                  <a:lnTo>
                    <a:pt x="0" y="13"/>
                  </a:lnTo>
                  <a:lnTo>
                    <a:pt x="6" y="12"/>
                  </a:lnTo>
                  <a:lnTo>
                    <a:pt x="13" y="8"/>
                  </a:lnTo>
                  <a:lnTo>
                    <a:pt x="13" y="0"/>
                  </a:lnTo>
                  <a:lnTo>
                    <a:pt x="4" y="0"/>
                  </a:lnTo>
                  <a:lnTo>
                    <a:pt x="0" y="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31"/>
            <p:cNvSpPr>
              <a:spLocks/>
            </p:cNvSpPr>
            <p:nvPr/>
          </p:nvSpPr>
          <p:spPr bwMode="auto">
            <a:xfrm>
              <a:off x="3470" y="1447"/>
              <a:ext cx="17" cy="7"/>
            </a:xfrm>
            <a:custGeom>
              <a:avLst/>
              <a:gdLst>
                <a:gd name="T0" fmla="*/ 0 w 17"/>
                <a:gd name="T1" fmla="*/ 7 h 15"/>
                <a:gd name="T2" fmla="*/ 0 w 17"/>
                <a:gd name="T3" fmla="*/ 15 h 15"/>
                <a:gd name="T4" fmla="*/ 17 w 17"/>
                <a:gd name="T5" fmla="*/ 11 h 15"/>
                <a:gd name="T6" fmla="*/ 15 w 17"/>
                <a:gd name="T7" fmla="*/ 2 h 15"/>
                <a:gd name="T8" fmla="*/ 10 w 17"/>
                <a:gd name="T9" fmla="*/ 0 h 15"/>
                <a:gd name="T10" fmla="*/ 3 w 17"/>
                <a:gd name="T11" fmla="*/ 0 h 15"/>
                <a:gd name="T12" fmla="*/ 0 w 17"/>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7" h="15">
                  <a:moveTo>
                    <a:pt x="0" y="7"/>
                  </a:moveTo>
                  <a:lnTo>
                    <a:pt x="0" y="15"/>
                  </a:lnTo>
                  <a:lnTo>
                    <a:pt x="17" y="11"/>
                  </a:lnTo>
                  <a:lnTo>
                    <a:pt x="15" y="2"/>
                  </a:lnTo>
                  <a:lnTo>
                    <a:pt x="10" y="0"/>
                  </a:lnTo>
                  <a:lnTo>
                    <a:pt x="3" y="0"/>
                  </a:lnTo>
                  <a:lnTo>
                    <a:pt x="0" y="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32"/>
            <p:cNvSpPr>
              <a:spLocks/>
            </p:cNvSpPr>
            <p:nvPr/>
          </p:nvSpPr>
          <p:spPr bwMode="auto">
            <a:xfrm>
              <a:off x="2942" y="1450"/>
              <a:ext cx="165" cy="20"/>
            </a:xfrm>
            <a:custGeom>
              <a:avLst/>
              <a:gdLst>
                <a:gd name="T0" fmla="*/ 0 w 165"/>
                <a:gd name="T1" fmla="*/ 11 h 39"/>
                <a:gd name="T2" fmla="*/ 19 w 165"/>
                <a:gd name="T3" fmla="*/ 11 h 39"/>
                <a:gd name="T4" fmla="*/ 39 w 165"/>
                <a:gd name="T5" fmla="*/ 11 h 39"/>
                <a:gd name="T6" fmla="*/ 59 w 165"/>
                <a:gd name="T7" fmla="*/ 13 h 39"/>
                <a:gd name="T8" fmla="*/ 79 w 165"/>
                <a:gd name="T9" fmla="*/ 18 h 39"/>
                <a:gd name="T10" fmla="*/ 97 w 165"/>
                <a:gd name="T11" fmla="*/ 22 h 39"/>
                <a:gd name="T12" fmla="*/ 117 w 165"/>
                <a:gd name="T13" fmla="*/ 28 h 39"/>
                <a:gd name="T14" fmla="*/ 137 w 165"/>
                <a:gd name="T15" fmla="*/ 33 h 39"/>
                <a:gd name="T16" fmla="*/ 157 w 165"/>
                <a:gd name="T17" fmla="*/ 39 h 39"/>
                <a:gd name="T18" fmla="*/ 163 w 165"/>
                <a:gd name="T19" fmla="*/ 26 h 39"/>
                <a:gd name="T20" fmla="*/ 165 w 165"/>
                <a:gd name="T21" fmla="*/ 15 h 39"/>
                <a:gd name="T22" fmla="*/ 150 w 165"/>
                <a:gd name="T23" fmla="*/ 20 h 39"/>
                <a:gd name="T24" fmla="*/ 136 w 165"/>
                <a:gd name="T25" fmla="*/ 18 h 39"/>
                <a:gd name="T26" fmla="*/ 120 w 165"/>
                <a:gd name="T27" fmla="*/ 11 h 39"/>
                <a:gd name="T28" fmla="*/ 107 w 165"/>
                <a:gd name="T29" fmla="*/ 11 h 39"/>
                <a:gd name="T30" fmla="*/ 93 w 165"/>
                <a:gd name="T31" fmla="*/ 7 h 39"/>
                <a:gd name="T32" fmla="*/ 79 w 165"/>
                <a:gd name="T33" fmla="*/ 5 h 39"/>
                <a:gd name="T34" fmla="*/ 66 w 165"/>
                <a:gd name="T35" fmla="*/ 1 h 39"/>
                <a:gd name="T36" fmla="*/ 53 w 165"/>
                <a:gd name="T37" fmla="*/ 1 h 39"/>
                <a:gd name="T38" fmla="*/ 39 w 165"/>
                <a:gd name="T39" fmla="*/ 0 h 39"/>
                <a:gd name="T40" fmla="*/ 26 w 165"/>
                <a:gd name="T41" fmla="*/ 1 h 39"/>
                <a:gd name="T42" fmla="*/ 13 w 165"/>
                <a:gd name="T43" fmla="*/ 3 h 39"/>
                <a:gd name="T44" fmla="*/ 0 w 165"/>
                <a:gd name="T45"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5" h="39">
                  <a:moveTo>
                    <a:pt x="0" y="11"/>
                  </a:moveTo>
                  <a:lnTo>
                    <a:pt x="19" y="11"/>
                  </a:lnTo>
                  <a:lnTo>
                    <a:pt x="39" y="11"/>
                  </a:lnTo>
                  <a:lnTo>
                    <a:pt x="59" y="13"/>
                  </a:lnTo>
                  <a:lnTo>
                    <a:pt x="79" y="18"/>
                  </a:lnTo>
                  <a:lnTo>
                    <a:pt x="97" y="22"/>
                  </a:lnTo>
                  <a:lnTo>
                    <a:pt x="117" y="28"/>
                  </a:lnTo>
                  <a:lnTo>
                    <a:pt x="137" y="33"/>
                  </a:lnTo>
                  <a:lnTo>
                    <a:pt x="157" y="39"/>
                  </a:lnTo>
                  <a:lnTo>
                    <a:pt x="163" y="26"/>
                  </a:lnTo>
                  <a:lnTo>
                    <a:pt x="165" y="15"/>
                  </a:lnTo>
                  <a:lnTo>
                    <a:pt x="150" y="20"/>
                  </a:lnTo>
                  <a:lnTo>
                    <a:pt x="136" y="18"/>
                  </a:lnTo>
                  <a:lnTo>
                    <a:pt x="120" y="11"/>
                  </a:lnTo>
                  <a:lnTo>
                    <a:pt x="107" y="11"/>
                  </a:lnTo>
                  <a:lnTo>
                    <a:pt x="93" y="7"/>
                  </a:lnTo>
                  <a:lnTo>
                    <a:pt x="79" y="5"/>
                  </a:lnTo>
                  <a:lnTo>
                    <a:pt x="66" y="1"/>
                  </a:lnTo>
                  <a:lnTo>
                    <a:pt x="53" y="1"/>
                  </a:lnTo>
                  <a:lnTo>
                    <a:pt x="39" y="0"/>
                  </a:lnTo>
                  <a:lnTo>
                    <a:pt x="26" y="1"/>
                  </a:lnTo>
                  <a:lnTo>
                    <a:pt x="13" y="3"/>
                  </a:lnTo>
                  <a:lnTo>
                    <a:pt x="0" y="11"/>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3"/>
            <p:cNvSpPr>
              <a:spLocks/>
            </p:cNvSpPr>
            <p:nvPr/>
          </p:nvSpPr>
          <p:spPr bwMode="auto">
            <a:xfrm>
              <a:off x="2986" y="1478"/>
              <a:ext cx="18" cy="9"/>
            </a:xfrm>
            <a:custGeom>
              <a:avLst/>
              <a:gdLst>
                <a:gd name="T0" fmla="*/ 0 w 18"/>
                <a:gd name="T1" fmla="*/ 10 h 17"/>
                <a:gd name="T2" fmla="*/ 8 w 18"/>
                <a:gd name="T3" fmla="*/ 13 h 17"/>
                <a:gd name="T4" fmla="*/ 16 w 18"/>
                <a:gd name="T5" fmla="*/ 17 h 17"/>
                <a:gd name="T6" fmla="*/ 15 w 18"/>
                <a:gd name="T7" fmla="*/ 11 h 17"/>
                <a:gd name="T8" fmla="*/ 18 w 18"/>
                <a:gd name="T9" fmla="*/ 6 h 17"/>
                <a:gd name="T10" fmla="*/ 18 w 18"/>
                <a:gd name="T11" fmla="*/ 0 h 17"/>
                <a:gd name="T12" fmla="*/ 13 w 18"/>
                <a:gd name="T13" fmla="*/ 0 h 17"/>
                <a:gd name="T14" fmla="*/ 6 w 18"/>
                <a:gd name="T15" fmla="*/ 4 h 17"/>
                <a:gd name="T16" fmla="*/ 0 w 18"/>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0" y="10"/>
                  </a:moveTo>
                  <a:lnTo>
                    <a:pt x="8" y="13"/>
                  </a:lnTo>
                  <a:lnTo>
                    <a:pt x="16" y="17"/>
                  </a:lnTo>
                  <a:lnTo>
                    <a:pt x="15" y="11"/>
                  </a:lnTo>
                  <a:lnTo>
                    <a:pt x="18" y="6"/>
                  </a:lnTo>
                  <a:lnTo>
                    <a:pt x="18" y="0"/>
                  </a:lnTo>
                  <a:lnTo>
                    <a:pt x="13" y="0"/>
                  </a:lnTo>
                  <a:lnTo>
                    <a:pt x="6" y="4"/>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34"/>
            <p:cNvSpPr>
              <a:spLocks/>
            </p:cNvSpPr>
            <p:nvPr/>
          </p:nvSpPr>
          <p:spPr bwMode="auto">
            <a:xfrm>
              <a:off x="3503" y="1480"/>
              <a:ext cx="13" cy="15"/>
            </a:xfrm>
            <a:custGeom>
              <a:avLst/>
              <a:gdLst>
                <a:gd name="T0" fmla="*/ 0 w 13"/>
                <a:gd name="T1" fmla="*/ 6 h 30"/>
                <a:gd name="T2" fmla="*/ 0 w 13"/>
                <a:gd name="T3" fmla="*/ 30 h 30"/>
                <a:gd name="T4" fmla="*/ 6 w 13"/>
                <a:gd name="T5" fmla="*/ 28 h 30"/>
                <a:gd name="T6" fmla="*/ 10 w 13"/>
                <a:gd name="T7" fmla="*/ 21 h 30"/>
                <a:gd name="T8" fmla="*/ 9 w 13"/>
                <a:gd name="T9" fmla="*/ 11 h 30"/>
                <a:gd name="T10" fmla="*/ 13 w 13"/>
                <a:gd name="T11" fmla="*/ 6 h 30"/>
                <a:gd name="T12" fmla="*/ 6 w 13"/>
                <a:gd name="T13" fmla="*/ 0 h 30"/>
                <a:gd name="T14" fmla="*/ 0 w 13"/>
                <a:gd name="T15" fmla="*/ 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0" y="6"/>
                  </a:moveTo>
                  <a:lnTo>
                    <a:pt x="0" y="30"/>
                  </a:lnTo>
                  <a:lnTo>
                    <a:pt x="6" y="28"/>
                  </a:lnTo>
                  <a:lnTo>
                    <a:pt x="10" y="21"/>
                  </a:lnTo>
                  <a:lnTo>
                    <a:pt x="9" y="11"/>
                  </a:lnTo>
                  <a:lnTo>
                    <a:pt x="13" y="6"/>
                  </a:lnTo>
                  <a:lnTo>
                    <a:pt x="6"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5"/>
            <p:cNvSpPr>
              <a:spLocks/>
            </p:cNvSpPr>
            <p:nvPr/>
          </p:nvSpPr>
          <p:spPr bwMode="auto">
            <a:xfrm>
              <a:off x="3153" y="1485"/>
              <a:ext cx="16" cy="7"/>
            </a:xfrm>
            <a:custGeom>
              <a:avLst/>
              <a:gdLst>
                <a:gd name="T0" fmla="*/ 0 w 16"/>
                <a:gd name="T1" fmla="*/ 4 h 15"/>
                <a:gd name="T2" fmla="*/ 0 w 16"/>
                <a:gd name="T3" fmla="*/ 12 h 15"/>
                <a:gd name="T4" fmla="*/ 4 w 16"/>
                <a:gd name="T5" fmla="*/ 15 h 15"/>
                <a:gd name="T6" fmla="*/ 13 w 16"/>
                <a:gd name="T7" fmla="*/ 15 h 15"/>
                <a:gd name="T8" fmla="*/ 13 w 16"/>
                <a:gd name="T9" fmla="*/ 10 h 15"/>
                <a:gd name="T10" fmla="*/ 16 w 16"/>
                <a:gd name="T11" fmla="*/ 8 h 15"/>
                <a:gd name="T12" fmla="*/ 7 w 16"/>
                <a:gd name="T13" fmla="*/ 0 h 15"/>
                <a:gd name="T14" fmla="*/ 0 w 16"/>
                <a:gd name="T15" fmla="*/ 4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0" y="4"/>
                  </a:moveTo>
                  <a:lnTo>
                    <a:pt x="0" y="12"/>
                  </a:lnTo>
                  <a:lnTo>
                    <a:pt x="4" y="15"/>
                  </a:lnTo>
                  <a:lnTo>
                    <a:pt x="13" y="15"/>
                  </a:lnTo>
                  <a:lnTo>
                    <a:pt x="13" y="10"/>
                  </a:lnTo>
                  <a:lnTo>
                    <a:pt x="16" y="8"/>
                  </a:lnTo>
                  <a:lnTo>
                    <a:pt x="7" y="0"/>
                  </a:lnTo>
                  <a:lnTo>
                    <a:pt x="0" y="4"/>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36"/>
            <p:cNvSpPr>
              <a:spLocks/>
            </p:cNvSpPr>
            <p:nvPr/>
          </p:nvSpPr>
          <p:spPr bwMode="auto">
            <a:xfrm>
              <a:off x="3450" y="1486"/>
              <a:ext cx="20" cy="8"/>
            </a:xfrm>
            <a:custGeom>
              <a:avLst/>
              <a:gdLst>
                <a:gd name="T0" fmla="*/ 0 w 20"/>
                <a:gd name="T1" fmla="*/ 10 h 17"/>
                <a:gd name="T2" fmla="*/ 5 w 20"/>
                <a:gd name="T3" fmla="*/ 13 h 17"/>
                <a:gd name="T4" fmla="*/ 13 w 20"/>
                <a:gd name="T5" fmla="*/ 17 h 17"/>
                <a:gd name="T6" fmla="*/ 20 w 20"/>
                <a:gd name="T7" fmla="*/ 6 h 17"/>
                <a:gd name="T8" fmla="*/ 15 w 20"/>
                <a:gd name="T9" fmla="*/ 0 h 17"/>
                <a:gd name="T10" fmla="*/ 9 w 20"/>
                <a:gd name="T11" fmla="*/ 0 h 17"/>
                <a:gd name="T12" fmla="*/ 3 w 20"/>
                <a:gd name="T13" fmla="*/ 2 h 17"/>
                <a:gd name="T14" fmla="*/ 0 w 20"/>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7">
                  <a:moveTo>
                    <a:pt x="0" y="10"/>
                  </a:moveTo>
                  <a:lnTo>
                    <a:pt x="5" y="13"/>
                  </a:lnTo>
                  <a:lnTo>
                    <a:pt x="13" y="17"/>
                  </a:lnTo>
                  <a:lnTo>
                    <a:pt x="20" y="6"/>
                  </a:lnTo>
                  <a:lnTo>
                    <a:pt x="15" y="0"/>
                  </a:lnTo>
                  <a:lnTo>
                    <a:pt x="9" y="0"/>
                  </a:lnTo>
                  <a:lnTo>
                    <a:pt x="3" y="2"/>
                  </a:lnTo>
                  <a:lnTo>
                    <a:pt x="0" y="1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37"/>
            <p:cNvSpPr>
              <a:spLocks/>
            </p:cNvSpPr>
            <p:nvPr/>
          </p:nvSpPr>
          <p:spPr bwMode="auto">
            <a:xfrm>
              <a:off x="2986" y="1490"/>
              <a:ext cx="73" cy="13"/>
            </a:xfrm>
            <a:custGeom>
              <a:avLst/>
              <a:gdLst>
                <a:gd name="T0" fmla="*/ 0 w 73"/>
                <a:gd name="T1" fmla="*/ 20 h 24"/>
                <a:gd name="T2" fmla="*/ 6 w 73"/>
                <a:gd name="T3" fmla="*/ 24 h 24"/>
                <a:gd name="T4" fmla="*/ 16 w 73"/>
                <a:gd name="T5" fmla="*/ 22 h 24"/>
                <a:gd name="T6" fmla="*/ 26 w 73"/>
                <a:gd name="T7" fmla="*/ 19 h 24"/>
                <a:gd name="T8" fmla="*/ 37 w 73"/>
                <a:gd name="T9" fmla="*/ 17 h 24"/>
                <a:gd name="T10" fmla="*/ 73 w 73"/>
                <a:gd name="T11" fmla="*/ 13 h 24"/>
                <a:gd name="T12" fmla="*/ 72 w 73"/>
                <a:gd name="T13" fmla="*/ 3 h 24"/>
                <a:gd name="T14" fmla="*/ 67 w 73"/>
                <a:gd name="T15" fmla="*/ 0 h 24"/>
                <a:gd name="T16" fmla="*/ 59 w 73"/>
                <a:gd name="T17" fmla="*/ 0 h 24"/>
                <a:gd name="T18" fmla="*/ 50 w 73"/>
                <a:gd name="T19" fmla="*/ 0 h 24"/>
                <a:gd name="T20" fmla="*/ 42 w 73"/>
                <a:gd name="T21" fmla="*/ 2 h 24"/>
                <a:gd name="T22" fmla="*/ 33 w 73"/>
                <a:gd name="T23" fmla="*/ 5 h 24"/>
                <a:gd name="T24" fmla="*/ 25 w 73"/>
                <a:gd name="T25" fmla="*/ 7 h 24"/>
                <a:gd name="T26" fmla="*/ 16 w 73"/>
                <a:gd name="T27" fmla="*/ 11 h 24"/>
                <a:gd name="T28" fmla="*/ 8 w 73"/>
                <a:gd name="T29" fmla="*/ 15 h 24"/>
                <a:gd name="T30" fmla="*/ 0 w 73"/>
                <a:gd name="T3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24">
                  <a:moveTo>
                    <a:pt x="0" y="20"/>
                  </a:moveTo>
                  <a:lnTo>
                    <a:pt x="6" y="24"/>
                  </a:lnTo>
                  <a:lnTo>
                    <a:pt x="16" y="22"/>
                  </a:lnTo>
                  <a:lnTo>
                    <a:pt x="26" y="19"/>
                  </a:lnTo>
                  <a:lnTo>
                    <a:pt x="37" y="17"/>
                  </a:lnTo>
                  <a:lnTo>
                    <a:pt x="73" y="13"/>
                  </a:lnTo>
                  <a:lnTo>
                    <a:pt x="72" y="3"/>
                  </a:lnTo>
                  <a:lnTo>
                    <a:pt x="67" y="0"/>
                  </a:lnTo>
                  <a:lnTo>
                    <a:pt x="59" y="0"/>
                  </a:lnTo>
                  <a:lnTo>
                    <a:pt x="50" y="0"/>
                  </a:lnTo>
                  <a:lnTo>
                    <a:pt x="42" y="2"/>
                  </a:lnTo>
                  <a:lnTo>
                    <a:pt x="33" y="5"/>
                  </a:lnTo>
                  <a:lnTo>
                    <a:pt x="25" y="7"/>
                  </a:lnTo>
                  <a:lnTo>
                    <a:pt x="16" y="11"/>
                  </a:lnTo>
                  <a:lnTo>
                    <a:pt x="8" y="15"/>
                  </a:lnTo>
                  <a:lnTo>
                    <a:pt x="0" y="2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38"/>
            <p:cNvSpPr>
              <a:spLocks/>
            </p:cNvSpPr>
            <p:nvPr/>
          </p:nvSpPr>
          <p:spPr bwMode="auto">
            <a:xfrm>
              <a:off x="3069" y="1507"/>
              <a:ext cx="16" cy="3"/>
            </a:xfrm>
            <a:custGeom>
              <a:avLst/>
              <a:gdLst>
                <a:gd name="T0" fmla="*/ 0 w 16"/>
                <a:gd name="T1" fmla="*/ 5 h 5"/>
                <a:gd name="T2" fmla="*/ 16 w 16"/>
                <a:gd name="T3" fmla="*/ 5 h 5"/>
                <a:gd name="T4" fmla="*/ 13 w 16"/>
                <a:gd name="T5" fmla="*/ 0 h 5"/>
                <a:gd name="T6" fmla="*/ 7 w 16"/>
                <a:gd name="T7" fmla="*/ 0 h 5"/>
                <a:gd name="T8" fmla="*/ 1 w 16"/>
                <a:gd name="T9" fmla="*/ 0 h 5"/>
                <a:gd name="T10" fmla="*/ 0 w 16"/>
                <a:gd name="T11" fmla="*/ 5 h 5"/>
              </a:gdLst>
              <a:ahLst/>
              <a:cxnLst>
                <a:cxn ang="0">
                  <a:pos x="T0" y="T1"/>
                </a:cxn>
                <a:cxn ang="0">
                  <a:pos x="T2" y="T3"/>
                </a:cxn>
                <a:cxn ang="0">
                  <a:pos x="T4" y="T5"/>
                </a:cxn>
                <a:cxn ang="0">
                  <a:pos x="T6" y="T7"/>
                </a:cxn>
                <a:cxn ang="0">
                  <a:pos x="T8" y="T9"/>
                </a:cxn>
                <a:cxn ang="0">
                  <a:pos x="T10" y="T11"/>
                </a:cxn>
              </a:cxnLst>
              <a:rect l="0" t="0" r="r" b="b"/>
              <a:pathLst>
                <a:path w="16" h="5">
                  <a:moveTo>
                    <a:pt x="0" y="5"/>
                  </a:moveTo>
                  <a:lnTo>
                    <a:pt x="16" y="5"/>
                  </a:lnTo>
                  <a:lnTo>
                    <a:pt x="13" y="0"/>
                  </a:lnTo>
                  <a:lnTo>
                    <a:pt x="7" y="0"/>
                  </a:lnTo>
                  <a:lnTo>
                    <a:pt x="1" y="0"/>
                  </a:lnTo>
                  <a:lnTo>
                    <a:pt x="0" y="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39"/>
            <p:cNvSpPr>
              <a:spLocks/>
            </p:cNvSpPr>
            <p:nvPr/>
          </p:nvSpPr>
          <p:spPr bwMode="auto">
            <a:xfrm>
              <a:off x="3489" y="1522"/>
              <a:ext cx="16" cy="9"/>
            </a:xfrm>
            <a:custGeom>
              <a:avLst/>
              <a:gdLst>
                <a:gd name="T0" fmla="*/ 0 w 16"/>
                <a:gd name="T1" fmla="*/ 13 h 17"/>
                <a:gd name="T2" fmla="*/ 6 w 16"/>
                <a:gd name="T3" fmla="*/ 17 h 17"/>
                <a:gd name="T4" fmla="*/ 14 w 16"/>
                <a:gd name="T5" fmla="*/ 17 h 17"/>
                <a:gd name="T6" fmla="*/ 16 w 16"/>
                <a:gd name="T7" fmla="*/ 6 h 17"/>
                <a:gd name="T8" fmla="*/ 11 w 16"/>
                <a:gd name="T9" fmla="*/ 0 h 17"/>
                <a:gd name="T10" fmla="*/ 3 w 16"/>
                <a:gd name="T11" fmla="*/ 4 h 17"/>
                <a:gd name="T12" fmla="*/ 0 w 16"/>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13"/>
                  </a:moveTo>
                  <a:lnTo>
                    <a:pt x="6" y="17"/>
                  </a:lnTo>
                  <a:lnTo>
                    <a:pt x="14" y="17"/>
                  </a:lnTo>
                  <a:lnTo>
                    <a:pt x="16" y="6"/>
                  </a:lnTo>
                  <a:lnTo>
                    <a:pt x="11" y="0"/>
                  </a:lnTo>
                  <a:lnTo>
                    <a:pt x="3" y="4"/>
                  </a:lnTo>
                  <a:lnTo>
                    <a:pt x="0" y="13"/>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40"/>
            <p:cNvSpPr>
              <a:spLocks/>
            </p:cNvSpPr>
            <p:nvPr/>
          </p:nvSpPr>
          <p:spPr bwMode="auto">
            <a:xfrm>
              <a:off x="3193" y="1528"/>
              <a:ext cx="164" cy="122"/>
            </a:xfrm>
            <a:custGeom>
              <a:avLst/>
              <a:gdLst>
                <a:gd name="T0" fmla="*/ 0 w 164"/>
                <a:gd name="T1" fmla="*/ 144 h 244"/>
                <a:gd name="T2" fmla="*/ 0 w 164"/>
                <a:gd name="T3" fmla="*/ 168 h 244"/>
                <a:gd name="T4" fmla="*/ 8 w 164"/>
                <a:gd name="T5" fmla="*/ 191 h 244"/>
                <a:gd name="T6" fmla="*/ 28 w 164"/>
                <a:gd name="T7" fmla="*/ 195 h 244"/>
                <a:gd name="T8" fmla="*/ 50 w 164"/>
                <a:gd name="T9" fmla="*/ 195 h 244"/>
                <a:gd name="T10" fmla="*/ 71 w 164"/>
                <a:gd name="T11" fmla="*/ 195 h 244"/>
                <a:gd name="T12" fmla="*/ 77 w 164"/>
                <a:gd name="T13" fmla="*/ 208 h 244"/>
                <a:gd name="T14" fmla="*/ 78 w 164"/>
                <a:gd name="T15" fmla="*/ 223 h 244"/>
                <a:gd name="T16" fmla="*/ 91 w 164"/>
                <a:gd name="T17" fmla="*/ 232 h 244"/>
                <a:gd name="T18" fmla="*/ 105 w 164"/>
                <a:gd name="T19" fmla="*/ 238 h 244"/>
                <a:gd name="T20" fmla="*/ 124 w 164"/>
                <a:gd name="T21" fmla="*/ 242 h 244"/>
                <a:gd name="T22" fmla="*/ 142 w 164"/>
                <a:gd name="T23" fmla="*/ 232 h 244"/>
                <a:gd name="T24" fmla="*/ 154 w 164"/>
                <a:gd name="T25" fmla="*/ 202 h 244"/>
                <a:gd name="T26" fmla="*/ 161 w 164"/>
                <a:gd name="T27" fmla="*/ 168 h 244"/>
                <a:gd name="T28" fmla="*/ 155 w 164"/>
                <a:gd name="T29" fmla="*/ 131 h 244"/>
                <a:gd name="T30" fmla="*/ 141 w 164"/>
                <a:gd name="T31" fmla="*/ 102 h 244"/>
                <a:gd name="T32" fmla="*/ 134 w 164"/>
                <a:gd name="T33" fmla="*/ 83 h 244"/>
                <a:gd name="T34" fmla="*/ 128 w 164"/>
                <a:gd name="T35" fmla="*/ 89 h 244"/>
                <a:gd name="T36" fmla="*/ 117 w 164"/>
                <a:gd name="T37" fmla="*/ 119 h 244"/>
                <a:gd name="T38" fmla="*/ 105 w 164"/>
                <a:gd name="T39" fmla="*/ 149 h 244"/>
                <a:gd name="T40" fmla="*/ 91 w 164"/>
                <a:gd name="T41" fmla="*/ 176 h 244"/>
                <a:gd name="T42" fmla="*/ 82 w 164"/>
                <a:gd name="T43" fmla="*/ 174 h 244"/>
                <a:gd name="T44" fmla="*/ 90 w 164"/>
                <a:gd name="T45" fmla="*/ 149 h 244"/>
                <a:gd name="T46" fmla="*/ 99 w 164"/>
                <a:gd name="T47" fmla="*/ 125 h 244"/>
                <a:gd name="T48" fmla="*/ 108 w 164"/>
                <a:gd name="T49" fmla="*/ 100 h 244"/>
                <a:gd name="T50" fmla="*/ 112 w 164"/>
                <a:gd name="T51" fmla="*/ 78 h 244"/>
                <a:gd name="T52" fmla="*/ 118 w 164"/>
                <a:gd name="T53" fmla="*/ 55 h 244"/>
                <a:gd name="T54" fmla="*/ 121 w 164"/>
                <a:gd name="T55" fmla="*/ 32 h 244"/>
                <a:gd name="T56" fmla="*/ 122 w 164"/>
                <a:gd name="T57" fmla="*/ 10 h 244"/>
                <a:gd name="T58" fmla="*/ 107 w 164"/>
                <a:gd name="T59" fmla="*/ 19 h 244"/>
                <a:gd name="T60" fmla="*/ 78 w 164"/>
                <a:gd name="T61" fmla="*/ 55 h 244"/>
                <a:gd name="T62" fmla="*/ 50 w 164"/>
                <a:gd name="T63" fmla="*/ 89 h 244"/>
                <a:gd name="T64" fmla="*/ 18 w 164"/>
                <a:gd name="T65" fmla="*/ 11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244">
                  <a:moveTo>
                    <a:pt x="3" y="134"/>
                  </a:moveTo>
                  <a:lnTo>
                    <a:pt x="0" y="144"/>
                  </a:lnTo>
                  <a:lnTo>
                    <a:pt x="0" y="155"/>
                  </a:lnTo>
                  <a:lnTo>
                    <a:pt x="0" y="168"/>
                  </a:lnTo>
                  <a:lnTo>
                    <a:pt x="0" y="183"/>
                  </a:lnTo>
                  <a:lnTo>
                    <a:pt x="8" y="191"/>
                  </a:lnTo>
                  <a:lnTo>
                    <a:pt x="18" y="195"/>
                  </a:lnTo>
                  <a:lnTo>
                    <a:pt x="28" y="195"/>
                  </a:lnTo>
                  <a:lnTo>
                    <a:pt x="40" y="197"/>
                  </a:lnTo>
                  <a:lnTo>
                    <a:pt x="50" y="195"/>
                  </a:lnTo>
                  <a:lnTo>
                    <a:pt x="61" y="195"/>
                  </a:lnTo>
                  <a:lnTo>
                    <a:pt x="71" y="195"/>
                  </a:lnTo>
                  <a:lnTo>
                    <a:pt x="81" y="198"/>
                  </a:lnTo>
                  <a:lnTo>
                    <a:pt x="77" y="208"/>
                  </a:lnTo>
                  <a:lnTo>
                    <a:pt x="77" y="217"/>
                  </a:lnTo>
                  <a:lnTo>
                    <a:pt x="78" y="223"/>
                  </a:lnTo>
                  <a:lnTo>
                    <a:pt x="85" y="231"/>
                  </a:lnTo>
                  <a:lnTo>
                    <a:pt x="91" y="232"/>
                  </a:lnTo>
                  <a:lnTo>
                    <a:pt x="99" y="236"/>
                  </a:lnTo>
                  <a:lnTo>
                    <a:pt x="105" y="238"/>
                  </a:lnTo>
                  <a:lnTo>
                    <a:pt x="112" y="244"/>
                  </a:lnTo>
                  <a:lnTo>
                    <a:pt x="124" y="242"/>
                  </a:lnTo>
                  <a:lnTo>
                    <a:pt x="135" y="240"/>
                  </a:lnTo>
                  <a:lnTo>
                    <a:pt x="142" y="232"/>
                  </a:lnTo>
                  <a:lnTo>
                    <a:pt x="149" y="219"/>
                  </a:lnTo>
                  <a:lnTo>
                    <a:pt x="154" y="202"/>
                  </a:lnTo>
                  <a:lnTo>
                    <a:pt x="158" y="185"/>
                  </a:lnTo>
                  <a:lnTo>
                    <a:pt x="161" y="168"/>
                  </a:lnTo>
                  <a:lnTo>
                    <a:pt x="164" y="151"/>
                  </a:lnTo>
                  <a:lnTo>
                    <a:pt x="155" y="131"/>
                  </a:lnTo>
                  <a:lnTo>
                    <a:pt x="146" y="114"/>
                  </a:lnTo>
                  <a:lnTo>
                    <a:pt x="141" y="102"/>
                  </a:lnTo>
                  <a:lnTo>
                    <a:pt x="138" y="93"/>
                  </a:lnTo>
                  <a:lnTo>
                    <a:pt x="134" y="83"/>
                  </a:lnTo>
                  <a:lnTo>
                    <a:pt x="134" y="74"/>
                  </a:lnTo>
                  <a:lnTo>
                    <a:pt x="128" y="89"/>
                  </a:lnTo>
                  <a:lnTo>
                    <a:pt x="122" y="104"/>
                  </a:lnTo>
                  <a:lnTo>
                    <a:pt x="117" y="119"/>
                  </a:lnTo>
                  <a:lnTo>
                    <a:pt x="112" y="136"/>
                  </a:lnTo>
                  <a:lnTo>
                    <a:pt x="105" y="149"/>
                  </a:lnTo>
                  <a:lnTo>
                    <a:pt x="98" y="163"/>
                  </a:lnTo>
                  <a:lnTo>
                    <a:pt x="91" y="176"/>
                  </a:lnTo>
                  <a:lnTo>
                    <a:pt x="84" y="189"/>
                  </a:lnTo>
                  <a:lnTo>
                    <a:pt x="82" y="174"/>
                  </a:lnTo>
                  <a:lnTo>
                    <a:pt x="85" y="163"/>
                  </a:lnTo>
                  <a:lnTo>
                    <a:pt x="90" y="149"/>
                  </a:lnTo>
                  <a:lnTo>
                    <a:pt x="95" y="138"/>
                  </a:lnTo>
                  <a:lnTo>
                    <a:pt x="99" y="125"/>
                  </a:lnTo>
                  <a:lnTo>
                    <a:pt x="104" y="114"/>
                  </a:lnTo>
                  <a:lnTo>
                    <a:pt x="108" y="100"/>
                  </a:lnTo>
                  <a:lnTo>
                    <a:pt x="112" y="89"/>
                  </a:lnTo>
                  <a:lnTo>
                    <a:pt x="112" y="78"/>
                  </a:lnTo>
                  <a:lnTo>
                    <a:pt x="115" y="66"/>
                  </a:lnTo>
                  <a:lnTo>
                    <a:pt x="118" y="55"/>
                  </a:lnTo>
                  <a:lnTo>
                    <a:pt x="121" y="44"/>
                  </a:lnTo>
                  <a:lnTo>
                    <a:pt x="121" y="32"/>
                  </a:lnTo>
                  <a:lnTo>
                    <a:pt x="122" y="21"/>
                  </a:lnTo>
                  <a:lnTo>
                    <a:pt x="122" y="10"/>
                  </a:lnTo>
                  <a:lnTo>
                    <a:pt x="121" y="0"/>
                  </a:lnTo>
                  <a:lnTo>
                    <a:pt x="107" y="19"/>
                  </a:lnTo>
                  <a:lnTo>
                    <a:pt x="92" y="38"/>
                  </a:lnTo>
                  <a:lnTo>
                    <a:pt x="78" y="55"/>
                  </a:lnTo>
                  <a:lnTo>
                    <a:pt x="65" y="74"/>
                  </a:lnTo>
                  <a:lnTo>
                    <a:pt x="50" y="89"/>
                  </a:lnTo>
                  <a:lnTo>
                    <a:pt x="34" y="106"/>
                  </a:lnTo>
                  <a:lnTo>
                    <a:pt x="18" y="119"/>
                  </a:lnTo>
                  <a:lnTo>
                    <a:pt x="3" y="13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0" name="Freeform 141"/>
            <p:cNvSpPr>
              <a:spLocks/>
            </p:cNvSpPr>
            <p:nvPr/>
          </p:nvSpPr>
          <p:spPr bwMode="auto">
            <a:xfrm>
              <a:off x="3425" y="1538"/>
              <a:ext cx="17" cy="9"/>
            </a:xfrm>
            <a:custGeom>
              <a:avLst/>
              <a:gdLst>
                <a:gd name="T0" fmla="*/ 0 w 17"/>
                <a:gd name="T1" fmla="*/ 6 h 17"/>
                <a:gd name="T2" fmla="*/ 11 w 17"/>
                <a:gd name="T3" fmla="*/ 17 h 17"/>
                <a:gd name="T4" fmla="*/ 13 w 17"/>
                <a:gd name="T5" fmla="*/ 11 h 17"/>
                <a:gd name="T6" fmla="*/ 17 w 17"/>
                <a:gd name="T7" fmla="*/ 13 h 17"/>
                <a:gd name="T8" fmla="*/ 17 w 17"/>
                <a:gd name="T9" fmla="*/ 0 h 17"/>
                <a:gd name="T10" fmla="*/ 8 w 17"/>
                <a:gd name="T11" fmla="*/ 0 h 17"/>
                <a:gd name="T12" fmla="*/ 0 w 17"/>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6"/>
                  </a:moveTo>
                  <a:lnTo>
                    <a:pt x="11" y="17"/>
                  </a:lnTo>
                  <a:lnTo>
                    <a:pt x="13" y="11"/>
                  </a:lnTo>
                  <a:lnTo>
                    <a:pt x="17" y="13"/>
                  </a:lnTo>
                  <a:lnTo>
                    <a:pt x="17" y="0"/>
                  </a:lnTo>
                  <a:lnTo>
                    <a:pt x="8" y="0"/>
                  </a:lnTo>
                  <a:lnTo>
                    <a:pt x="0" y="6"/>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2"/>
            <p:cNvSpPr>
              <a:spLocks/>
            </p:cNvSpPr>
            <p:nvPr/>
          </p:nvSpPr>
          <p:spPr bwMode="auto">
            <a:xfrm>
              <a:off x="3487" y="1561"/>
              <a:ext cx="13" cy="11"/>
            </a:xfrm>
            <a:custGeom>
              <a:avLst/>
              <a:gdLst>
                <a:gd name="T0" fmla="*/ 0 w 13"/>
                <a:gd name="T1" fmla="*/ 15 h 23"/>
                <a:gd name="T2" fmla="*/ 10 w 13"/>
                <a:gd name="T3" fmla="*/ 23 h 23"/>
                <a:gd name="T4" fmla="*/ 13 w 13"/>
                <a:gd name="T5" fmla="*/ 10 h 23"/>
                <a:gd name="T6" fmla="*/ 8 w 13"/>
                <a:gd name="T7" fmla="*/ 0 h 23"/>
                <a:gd name="T8" fmla="*/ 0 w 13"/>
                <a:gd name="T9" fmla="*/ 4 h 23"/>
                <a:gd name="T10" fmla="*/ 0 w 13"/>
                <a:gd name="T11" fmla="*/ 15 h 23"/>
              </a:gdLst>
              <a:ahLst/>
              <a:cxnLst>
                <a:cxn ang="0">
                  <a:pos x="T0" y="T1"/>
                </a:cxn>
                <a:cxn ang="0">
                  <a:pos x="T2" y="T3"/>
                </a:cxn>
                <a:cxn ang="0">
                  <a:pos x="T4" y="T5"/>
                </a:cxn>
                <a:cxn ang="0">
                  <a:pos x="T6" y="T7"/>
                </a:cxn>
                <a:cxn ang="0">
                  <a:pos x="T8" y="T9"/>
                </a:cxn>
                <a:cxn ang="0">
                  <a:pos x="T10" y="T11"/>
                </a:cxn>
              </a:cxnLst>
              <a:rect l="0" t="0" r="r" b="b"/>
              <a:pathLst>
                <a:path w="13" h="23">
                  <a:moveTo>
                    <a:pt x="0" y="15"/>
                  </a:moveTo>
                  <a:lnTo>
                    <a:pt x="10" y="23"/>
                  </a:lnTo>
                  <a:lnTo>
                    <a:pt x="13" y="10"/>
                  </a:lnTo>
                  <a:lnTo>
                    <a:pt x="8" y="0"/>
                  </a:lnTo>
                  <a:lnTo>
                    <a:pt x="0" y="4"/>
                  </a:lnTo>
                  <a:lnTo>
                    <a:pt x="0" y="1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43"/>
            <p:cNvSpPr>
              <a:spLocks/>
            </p:cNvSpPr>
            <p:nvPr/>
          </p:nvSpPr>
          <p:spPr bwMode="auto">
            <a:xfrm>
              <a:off x="2999" y="1609"/>
              <a:ext cx="158" cy="98"/>
            </a:xfrm>
            <a:custGeom>
              <a:avLst/>
              <a:gdLst>
                <a:gd name="T0" fmla="*/ 0 w 158"/>
                <a:gd name="T1" fmla="*/ 0 h 194"/>
                <a:gd name="T2" fmla="*/ 7 w 158"/>
                <a:gd name="T3" fmla="*/ 26 h 194"/>
                <a:gd name="T4" fmla="*/ 16 w 158"/>
                <a:gd name="T5" fmla="*/ 54 h 194"/>
                <a:gd name="T6" fmla="*/ 26 w 158"/>
                <a:gd name="T7" fmla="*/ 81 h 194"/>
                <a:gd name="T8" fmla="*/ 37 w 158"/>
                <a:gd name="T9" fmla="*/ 109 h 194"/>
                <a:gd name="T10" fmla="*/ 49 w 158"/>
                <a:gd name="T11" fmla="*/ 132 h 194"/>
                <a:gd name="T12" fmla="*/ 64 w 158"/>
                <a:gd name="T13" fmla="*/ 156 h 194"/>
                <a:gd name="T14" fmla="*/ 81 w 158"/>
                <a:gd name="T15" fmla="*/ 177 h 194"/>
                <a:gd name="T16" fmla="*/ 103 w 158"/>
                <a:gd name="T17" fmla="*/ 194 h 194"/>
                <a:gd name="T18" fmla="*/ 110 w 158"/>
                <a:gd name="T19" fmla="*/ 194 h 194"/>
                <a:gd name="T20" fmla="*/ 117 w 158"/>
                <a:gd name="T21" fmla="*/ 194 h 194"/>
                <a:gd name="T22" fmla="*/ 124 w 158"/>
                <a:gd name="T23" fmla="*/ 190 h 194"/>
                <a:gd name="T24" fmla="*/ 131 w 158"/>
                <a:gd name="T25" fmla="*/ 188 h 194"/>
                <a:gd name="T26" fmla="*/ 144 w 158"/>
                <a:gd name="T27" fmla="*/ 181 h 194"/>
                <a:gd name="T28" fmla="*/ 158 w 158"/>
                <a:gd name="T29" fmla="*/ 173 h 194"/>
                <a:gd name="T30" fmla="*/ 155 w 158"/>
                <a:gd name="T31" fmla="*/ 154 h 194"/>
                <a:gd name="T32" fmla="*/ 153 w 158"/>
                <a:gd name="T33" fmla="*/ 136 h 194"/>
                <a:gd name="T34" fmla="*/ 147 w 158"/>
                <a:gd name="T35" fmla="*/ 119 h 194"/>
                <a:gd name="T36" fmla="*/ 140 w 158"/>
                <a:gd name="T37" fmla="*/ 102 h 194"/>
                <a:gd name="T38" fmla="*/ 130 w 158"/>
                <a:gd name="T39" fmla="*/ 85 h 194"/>
                <a:gd name="T40" fmla="*/ 120 w 158"/>
                <a:gd name="T41" fmla="*/ 71 h 194"/>
                <a:gd name="T42" fmla="*/ 108 w 158"/>
                <a:gd name="T43" fmla="*/ 60 h 194"/>
                <a:gd name="T44" fmla="*/ 97 w 158"/>
                <a:gd name="T45" fmla="*/ 52 h 194"/>
                <a:gd name="T46" fmla="*/ 100 w 158"/>
                <a:gd name="T47" fmla="*/ 68 h 194"/>
                <a:gd name="T48" fmla="*/ 106 w 158"/>
                <a:gd name="T49" fmla="*/ 88 h 194"/>
                <a:gd name="T50" fmla="*/ 108 w 158"/>
                <a:gd name="T51" fmla="*/ 107 h 194"/>
                <a:gd name="T52" fmla="*/ 103 w 158"/>
                <a:gd name="T53" fmla="*/ 122 h 194"/>
                <a:gd name="T54" fmla="*/ 96 w 158"/>
                <a:gd name="T55" fmla="*/ 102 h 194"/>
                <a:gd name="T56" fmla="*/ 89 w 158"/>
                <a:gd name="T57" fmla="*/ 83 h 194"/>
                <a:gd name="T58" fmla="*/ 80 w 158"/>
                <a:gd name="T59" fmla="*/ 64 h 194"/>
                <a:gd name="T60" fmla="*/ 71 w 158"/>
                <a:gd name="T61" fmla="*/ 49 h 194"/>
                <a:gd name="T62" fmla="*/ 60 w 158"/>
                <a:gd name="T63" fmla="*/ 32 h 194"/>
                <a:gd name="T64" fmla="*/ 49 w 158"/>
                <a:gd name="T65" fmla="*/ 20 h 194"/>
                <a:gd name="T66" fmla="*/ 34 w 158"/>
                <a:gd name="T67" fmla="*/ 11 h 194"/>
                <a:gd name="T68" fmla="*/ 22 w 158"/>
                <a:gd name="T69" fmla="*/ 9 h 194"/>
                <a:gd name="T70" fmla="*/ 10 w 158"/>
                <a:gd name="T71" fmla="*/ 1 h 194"/>
                <a:gd name="T72" fmla="*/ 0 w 158"/>
                <a:gd name="T7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94">
                  <a:moveTo>
                    <a:pt x="0" y="0"/>
                  </a:moveTo>
                  <a:lnTo>
                    <a:pt x="7" y="26"/>
                  </a:lnTo>
                  <a:lnTo>
                    <a:pt x="16" y="54"/>
                  </a:lnTo>
                  <a:lnTo>
                    <a:pt x="26" y="81"/>
                  </a:lnTo>
                  <a:lnTo>
                    <a:pt x="37" y="109"/>
                  </a:lnTo>
                  <a:lnTo>
                    <a:pt x="49" y="132"/>
                  </a:lnTo>
                  <a:lnTo>
                    <a:pt x="64" y="156"/>
                  </a:lnTo>
                  <a:lnTo>
                    <a:pt x="81" y="177"/>
                  </a:lnTo>
                  <a:lnTo>
                    <a:pt x="103" y="194"/>
                  </a:lnTo>
                  <a:lnTo>
                    <a:pt x="110" y="194"/>
                  </a:lnTo>
                  <a:lnTo>
                    <a:pt x="117" y="194"/>
                  </a:lnTo>
                  <a:lnTo>
                    <a:pt x="124" y="190"/>
                  </a:lnTo>
                  <a:lnTo>
                    <a:pt x="131" y="188"/>
                  </a:lnTo>
                  <a:lnTo>
                    <a:pt x="144" y="181"/>
                  </a:lnTo>
                  <a:lnTo>
                    <a:pt x="158" y="173"/>
                  </a:lnTo>
                  <a:lnTo>
                    <a:pt x="155" y="154"/>
                  </a:lnTo>
                  <a:lnTo>
                    <a:pt x="153" y="136"/>
                  </a:lnTo>
                  <a:lnTo>
                    <a:pt x="147" y="119"/>
                  </a:lnTo>
                  <a:lnTo>
                    <a:pt x="140" y="102"/>
                  </a:lnTo>
                  <a:lnTo>
                    <a:pt x="130" y="85"/>
                  </a:lnTo>
                  <a:lnTo>
                    <a:pt x="120" y="71"/>
                  </a:lnTo>
                  <a:lnTo>
                    <a:pt x="108" y="60"/>
                  </a:lnTo>
                  <a:lnTo>
                    <a:pt x="97" y="52"/>
                  </a:lnTo>
                  <a:lnTo>
                    <a:pt x="100" y="68"/>
                  </a:lnTo>
                  <a:lnTo>
                    <a:pt x="106" y="88"/>
                  </a:lnTo>
                  <a:lnTo>
                    <a:pt x="108" y="107"/>
                  </a:lnTo>
                  <a:lnTo>
                    <a:pt x="103" y="122"/>
                  </a:lnTo>
                  <a:lnTo>
                    <a:pt x="96" y="102"/>
                  </a:lnTo>
                  <a:lnTo>
                    <a:pt x="89" y="83"/>
                  </a:lnTo>
                  <a:lnTo>
                    <a:pt x="80" y="64"/>
                  </a:lnTo>
                  <a:lnTo>
                    <a:pt x="71" y="49"/>
                  </a:lnTo>
                  <a:lnTo>
                    <a:pt x="60" y="32"/>
                  </a:lnTo>
                  <a:lnTo>
                    <a:pt x="49" y="20"/>
                  </a:lnTo>
                  <a:lnTo>
                    <a:pt x="34" y="11"/>
                  </a:lnTo>
                  <a:lnTo>
                    <a:pt x="22" y="9"/>
                  </a:lnTo>
                  <a:lnTo>
                    <a:pt x="10" y="1"/>
                  </a:lnTo>
                  <a:lnTo>
                    <a:pt x="0" y="0"/>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3" name="Freeform 144"/>
            <p:cNvSpPr>
              <a:spLocks/>
            </p:cNvSpPr>
            <p:nvPr/>
          </p:nvSpPr>
          <p:spPr bwMode="auto">
            <a:xfrm>
              <a:off x="2752" y="1646"/>
              <a:ext cx="115" cy="62"/>
            </a:xfrm>
            <a:custGeom>
              <a:avLst/>
              <a:gdLst>
                <a:gd name="T0" fmla="*/ 7 w 115"/>
                <a:gd name="T1" fmla="*/ 108 h 125"/>
                <a:gd name="T2" fmla="*/ 20 w 115"/>
                <a:gd name="T3" fmla="*/ 108 h 125"/>
                <a:gd name="T4" fmla="*/ 32 w 115"/>
                <a:gd name="T5" fmla="*/ 110 h 125"/>
                <a:gd name="T6" fmla="*/ 47 w 115"/>
                <a:gd name="T7" fmla="*/ 110 h 125"/>
                <a:gd name="T8" fmla="*/ 61 w 115"/>
                <a:gd name="T9" fmla="*/ 112 h 125"/>
                <a:gd name="T10" fmla="*/ 74 w 115"/>
                <a:gd name="T11" fmla="*/ 112 h 125"/>
                <a:gd name="T12" fmla="*/ 88 w 115"/>
                <a:gd name="T13" fmla="*/ 115 h 125"/>
                <a:gd name="T14" fmla="*/ 101 w 115"/>
                <a:gd name="T15" fmla="*/ 119 h 125"/>
                <a:gd name="T16" fmla="*/ 115 w 115"/>
                <a:gd name="T17" fmla="*/ 125 h 125"/>
                <a:gd name="T18" fmla="*/ 104 w 115"/>
                <a:gd name="T19" fmla="*/ 112 h 125"/>
                <a:gd name="T20" fmla="*/ 94 w 115"/>
                <a:gd name="T21" fmla="*/ 100 h 125"/>
                <a:gd name="T22" fmla="*/ 84 w 115"/>
                <a:gd name="T23" fmla="*/ 89 h 125"/>
                <a:gd name="T24" fmla="*/ 74 w 115"/>
                <a:gd name="T25" fmla="*/ 78 h 125"/>
                <a:gd name="T26" fmla="*/ 62 w 115"/>
                <a:gd name="T27" fmla="*/ 64 h 125"/>
                <a:gd name="T28" fmla="*/ 52 w 115"/>
                <a:gd name="T29" fmla="*/ 53 h 125"/>
                <a:gd name="T30" fmla="*/ 42 w 115"/>
                <a:gd name="T31" fmla="*/ 38 h 125"/>
                <a:gd name="T32" fmla="*/ 35 w 115"/>
                <a:gd name="T33" fmla="*/ 25 h 125"/>
                <a:gd name="T34" fmla="*/ 24 w 115"/>
                <a:gd name="T35" fmla="*/ 21 h 125"/>
                <a:gd name="T36" fmla="*/ 15 w 115"/>
                <a:gd name="T37" fmla="*/ 15 h 125"/>
                <a:gd name="T38" fmla="*/ 7 w 115"/>
                <a:gd name="T39" fmla="*/ 6 h 125"/>
                <a:gd name="T40" fmla="*/ 0 w 115"/>
                <a:gd name="T41" fmla="*/ 0 h 125"/>
                <a:gd name="T42" fmla="*/ 0 w 115"/>
                <a:gd name="T43" fmla="*/ 13 h 125"/>
                <a:gd name="T44" fmla="*/ 1 w 115"/>
                <a:gd name="T45" fmla="*/ 27 h 125"/>
                <a:gd name="T46" fmla="*/ 1 w 115"/>
                <a:gd name="T47" fmla="*/ 40 h 125"/>
                <a:gd name="T48" fmla="*/ 4 w 115"/>
                <a:gd name="T49" fmla="*/ 53 h 125"/>
                <a:gd name="T50" fmla="*/ 5 w 115"/>
                <a:gd name="T51" fmla="*/ 64 h 125"/>
                <a:gd name="T52" fmla="*/ 7 w 115"/>
                <a:gd name="T53" fmla="*/ 78 h 125"/>
                <a:gd name="T54" fmla="*/ 7 w 115"/>
                <a:gd name="T55" fmla="*/ 91 h 125"/>
                <a:gd name="T56" fmla="*/ 7 w 115"/>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5">
                  <a:moveTo>
                    <a:pt x="7" y="108"/>
                  </a:moveTo>
                  <a:lnTo>
                    <a:pt x="20" y="108"/>
                  </a:lnTo>
                  <a:lnTo>
                    <a:pt x="32" y="110"/>
                  </a:lnTo>
                  <a:lnTo>
                    <a:pt x="47" y="110"/>
                  </a:lnTo>
                  <a:lnTo>
                    <a:pt x="61" y="112"/>
                  </a:lnTo>
                  <a:lnTo>
                    <a:pt x="74" y="112"/>
                  </a:lnTo>
                  <a:lnTo>
                    <a:pt x="88" y="115"/>
                  </a:lnTo>
                  <a:lnTo>
                    <a:pt x="101" y="119"/>
                  </a:lnTo>
                  <a:lnTo>
                    <a:pt x="115" y="125"/>
                  </a:lnTo>
                  <a:lnTo>
                    <a:pt x="104" y="112"/>
                  </a:lnTo>
                  <a:lnTo>
                    <a:pt x="94" y="100"/>
                  </a:lnTo>
                  <a:lnTo>
                    <a:pt x="84" y="89"/>
                  </a:lnTo>
                  <a:lnTo>
                    <a:pt x="74" y="78"/>
                  </a:lnTo>
                  <a:lnTo>
                    <a:pt x="62" y="64"/>
                  </a:lnTo>
                  <a:lnTo>
                    <a:pt x="52" y="53"/>
                  </a:lnTo>
                  <a:lnTo>
                    <a:pt x="42" y="38"/>
                  </a:lnTo>
                  <a:lnTo>
                    <a:pt x="35" y="25"/>
                  </a:lnTo>
                  <a:lnTo>
                    <a:pt x="24" y="21"/>
                  </a:lnTo>
                  <a:lnTo>
                    <a:pt x="15" y="15"/>
                  </a:lnTo>
                  <a:lnTo>
                    <a:pt x="7" y="6"/>
                  </a:lnTo>
                  <a:lnTo>
                    <a:pt x="0" y="0"/>
                  </a:lnTo>
                  <a:lnTo>
                    <a:pt x="0" y="13"/>
                  </a:lnTo>
                  <a:lnTo>
                    <a:pt x="1" y="27"/>
                  </a:lnTo>
                  <a:lnTo>
                    <a:pt x="1" y="40"/>
                  </a:lnTo>
                  <a:lnTo>
                    <a:pt x="4" y="53"/>
                  </a:lnTo>
                  <a:lnTo>
                    <a:pt x="5" y="64"/>
                  </a:lnTo>
                  <a:lnTo>
                    <a:pt x="7" y="78"/>
                  </a:lnTo>
                  <a:lnTo>
                    <a:pt x="7" y="91"/>
                  </a:lnTo>
                  <a:lnTo>
                    <a:pt x="7" y="108"/>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5"/>
            <p:cNvSpPr>
              <a:spLocks/>
            </p:cNvSpPr>
            <p:nvPr/>
          </p:nvSpPr>
          <p:spPr bwMode="auto">
            <a:xfrm>
              <a:off x="3264" y="1688"/>
              <a:ext cx="397" cy="261"/>
            </a:xfrm>
            <a:custGeom>
              <a:avLst/>
              <a:gdLst>
                <a:gd name="T0" fmla="*/ 0 w 397"/>
                <a:gd name="T1" fmla="*/ 0 h 523"/>
                <a:gd name="T2" fmla="*/ 3 w 397"/>
                <a:gd name="T3" fmla="*/ 12 h 523"/>
                <a:gd name="T4" fmla="*/ 6 w 397"/>
                <a:gd name="T5" fmla="*/ 27 h 523"/>
                <a:gd name="T6" fmla="*/ 6 w 397"/>
                <a:gd name="T7" fmla="*/ 40 h 523"/>
                <a:gd name="T8" fmla="*/ 7 w 397"/>
                <a:gd name="T9" fmla="*/ 57 h 523"/>
                <a:gd name="T10" fmla="*/ 6 w 397"/>
                <a:gd name="T11" fmla="*/ 70 h 523"/>
                <a:gd name="T12" fmla="*/ 6 w 397"/>
                <a:gd name="T13" fmla="*/ 85 h 523"/>
                <a:gd name="T14" fmla="*/ 6 w 397"/>
                <a:gd name="T15" fmla="*/ 100 h 523"/>
                <a:gd name="T16" fmla="*/ 6 w 397"/>
                <a:gd name="T17" fmla="*/ 117 h 523"/>
                <a:gd name="T18" fmla="*/ 23 w 397"/>
                <a:gd name="T19" fmla="*/ 117 h 523"/>
                <a:gd name="T20" fmla="*/ 40 w 397"/>
                <a:gd name="T21" fmla="*/ 123 h 523"/>
                <a:gd name="T22" fmla="*/ 56 w 397"/>
                <a:gd name="T23" fmla="*/ 129 h 523"/>
                <a:gd name="T24" fmla="*/ 73 w 397"/>
                <a:gd name="T25" fmla="*/ 140 h 523"/>
                <a:gd name="T26" fmla="*/ 87 w 397"/>
                <a:gd name="T27" fmla="*/ 151 h 523"/>
                <a:gd name="T28" fmla="*/ 100 w 397"/>
                <a:gd name="T29" fmla="*/ 168 h 523"/>
                <a:gd name="T30" fmla="*/ 111 w 397"/>
                <a:gd name="T31" fmla="*/ 185 h 523"/>
                <a:gd name="T32" fmla="*/ 120 w 397"/>
                <a:gd name="T33" fmla="*/ 210 h 523"/>
                <a:gd name="T34" fmla="*/ 122 w 397"/>
                <a:gd name="T35" fmla="*/ 250 h 523"/>
                <a:gd name="T36" fmla="*/ 118 w 397"/>
                <a:gd name="T37" fmla="*/ 287 h 523"/>
                <a:gd name="T38" fmla="*/ 107 w 397"/>
                <a:gd name="T39" fmla="*/ 321 h 523"/>
                <a:gd name="T40" fmla="*/ 94 w 397"/>
                <a:gd name="T41" fmla="*/ 357 h 523"/>
                <a:gd name="T42" fmla="*/ 78 w 397"/>
                <a:gd name="T43" fmla="*/ 391 h 523"/>
                <a:gd name="T44" fmla="*/ 68 w 397"/>
                <a:gd name="T45" fmla="*/ 427 h 523"/>
                <a:gd name="T46" fmla="*/ 60 w 397"/>
                <a:gd name="T47" fmla="*/ 465 h 523"/>
                <a:gd name="T48" fmla="*/ 60 w 397"/>
                <a:gd name="T49" fmla="*/ 506 h 523"/>
                <a:gd name="T50" fmla="*/ 51 w 397"/>
                <a:gd name="T51" fmla="*/ 523 h 523"/>
                <a:gd name="T52" fmla="*/ 54 w 397"/>
                <a:gd name="T53" fmla="*/ 518 h 523"/>
                <a:gd name="T54" fmla="*/ 61 w 397"/>
                <a:gd name="T55" fmla="*/ 518 h 523"/>
                <a:gd name="T56" fmla="*/ 68 w 397"/>
                <a:gd name="T57" fmla="*/ 516 h 523"/>
                <a:gd name="T58" fmla="*/ 78 w 397"/>
                <a:gd name="T59" fmla="*/ 514 h 523"/>
                <a:gd name="T60" fmla="*/ 85 w 397"/>
                <a:gd name="T61" fmla="*/ 510 h 523"/>
                <a:gd name="T62" fmla="*/ 94 w 397"/>
                <a:gd name="T63" fmla="*/ 506 h 523"/>
                <a:gd name="T64" fmla="*/ 98 w 397"/>
                <a:gd name="T65" fmla="*/ 499 h 523"/>
                <a:gd name="T66" fmla="*/ 103 w 397"/>
                <a:gd name="T67" fmla="*/ 493 h 523"/>
                <a:gd name="T68" fmla="*/ 127 w 397"/>
                <a:gd name="T69" fmla="*/ 442 h 523"/>
                <a:gd name="T70" fmla="*/ 155 w 397"/>
                <a:gd name="T71" fmla="*/ 395 h 523"/>
                <a:gd name="T72" fmla="*/ 186 w 397"/>
                <a:gd name="T73" fmla="*/ 352 h 523"/>
                <a:gd name="T74" fmla="*/ 223 w 397"/>
                <a:gd name="T75" fmla="*/ 314 h 523"/>
                <a:gd name="T76" fmla="*/ 261 w 397"/>
                <a:gd name="T77" fmla="*/ 280 h 523"/>
                <a:gd name="T78" fmla="*/ 302 w 397"/>
                <a:gd name="T79" fmla="*/ 253 h 523"/>
                <a:gd name="T80" fmla="*/ 343 w 397"/>
                <a:gd name="T81" fmla="*/ 233 h 523"/>
                <a:gd name="T82" fmla="*/ 389 w 397"/>
                <a:gd name="T83" fmla="*/ 223 h 523"/>
                <a:gd name="T84" fmla="*/ 397 w 397"/>
                <a:gd name="T85" fmla="*/ 223 h 523"/>
                <a:gd name="T86" fmla="*/ 387 w 397"/>
                <a:gd name="T87" fmla="*/ 216 h 523"/>
                <a:gd name="T88" fmla="*/ 379 w 397"/>
                <a:gd name="T89" fmla="*/ 208 h 523"/>
                <a:gd name="T90" fmla="*/ 370 w 397"/>
                <a:gd name="T91" fmla="*/ 200 h 523"/>
                <a:gd name="T92" fmla="*/ 362 w 397"/>
                <a:gd name="T93" fmla="*/ 193 h 523"/>
                <a:gd name="T94" fmla="*/ 346 w 397"/>
                <a:gd name="T95" fmla="*/ 176 h 523"/>
                <a:gd name="T96" fmla="*/ 332 w 397"/>
                <a:gd name="T97" fmla="*/ 159 h 523"/>
                <a:gd name="T98" fmla="*/ 293 w 397"/>
                <a:gd name="T99" fmla="*/ 140 h 523"/>
                <a:gd name="T100" fmla="*/ 255 w 397"/>
                <a:gd name="T101" fmla="*/ 121 h 523"/>
                <a:gd name="T102" fmla="*/ 216 w 397"/>
                <a:gd name="T103" fmla="*/ 102 h 523"/>
                <a:gd name="T104" fmla="*/ 179 w 397"/>
                <a:gd name="T105" fmla="*/ 85 h 523"/>
                <a:gd name="T106" fmla="*/ 141 w 397"/>
                <a:gd name="T107" fmla="*/ 66 h 523"/>
                <a:gd name="T108" fmla="*/ 104 w 397"/>
                <a:gd name="T109" fmla="*/ 49 h 523"/>
                <a:gd name="T110" fmla="*/ 65 w 397"/>
                <a:gd name="T111" fmla="*/ 32 h 523"/>
                <a:gd name="T112" fmla="*/ 28 w 397"/>
                <a:gd name="T113" fmla="*/ 17 h 523"/>
                <a:gd name="T114" fmla="*/ 14 w 397"/>
                <a:gd name="T115" fmla="*/ 6 h 523"/>
                <a:gd name="T116" fmla="*/ 0 w 397"/>
                <a:gd name="T117"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7" h="523">
                  <a:moveTo>
                    <a:pt x="0" y="0"/>
                  </a:moveTo>
                  <a:lnTo>
                    <a:pt x="3" y="12"/>
                  </a:lnTo>
                  <a:lnTo>
                    <a:pt x="6" y="27"/>
                  </a:lnTo>
                  <a:lnTo>
                    <a:pt x="6" y="40"/>
                  </a:lnTo>
                  <a:lnTo>
                    <a:pt x="7" y="57"/>
                  </a:lnTo>
                  <a:lnTo>
                    <a:pt x="6" y="70"/>
                  </a:lnTo>
                  <a:lnTo>
                    <a:pt x="6" y="85"/>
                  </a:lnTo>
                  <a:lnTo>
                    <a:pt x="6" y="100"/>
                  </a:lnTo>
                  <a:lnTo>
                    <a:pt x="6" y="117"/>
                  </a:lnTo>
                  <a:lnTo>
                    <a:pt x="23" y="117"/>
                  </a:lnTo>
                  <a:lnTo>
                    <a:pt x="40" y="123"/>
                  </a:lnTo>
                  <a:lnTo>
                    <a:pt x="56" y="129"/>
                  </a:lnTo>
                  <a:lnTo>
                    <a:pt x="73" y="140"/>
                  </a:lnTo>
                  <a:lnTo>
                    <a:pt x="87" y="151"/>
                  </a:lnTo>
                  <a:lnTo>
                    <a:pt x="100" y="168"/>
                  </a:lnTo>
                  <a:lnTo>
                    <a:pt x="111" y="185"/>
                  </a:lnTo>
                  <a:lnTo>
                    <a:pt x="120" y="210"/>
                  </a:lnTo>
                  <a:lnTo>
                    <a:pt x="122" y="250"/>
                  </a:lnTo>
                  <a:lnTo>
                    <a:pt x="118" y="287"/>
                  </a:lnTo>
                  <a:lnTo>
                    <a:pt x="107" y="321"/>
                  </a:lnTo>
                  <a:lnTo>
                    <a:pt x="94" y="357"/>
                  </a:lnTo>
                  <a:lnTo>
                    <a:pt x="78" y="391"/>
                  </a:lnTo>
                  <a:lnTo>
                    <a:pt x="68" y="427"/>
                  </a:lnTo>
                  <a:lnTo>
                    <a:pt x="60" y="465"/>
                  </a:lnTo>
                  <a:lnTo>
                    <a:pt x="60" y="506"/>
                  </a:lnTo>
                  <a:lnTo>
                    <a:pt x="51" y="523"/>
                  </a:lnTo>
                  <a:lnTo>
                    <a:pt x="54" y="518"/>
                  </a:lnTo>
                  <a:lnTo>
                    <a:pt x="61" y="518"/>
                  </a:lnTo>
                  <a:lnTo>
                    <a:pt x="68" y="516"/>
                  </a:lnTo>
                  <a:lnTo>
                    <a:pt x="78" y="514"/>
                  </a:lnTo>
                  <a:lnTo>
                    <a:pt x="85" y="510"/>
                  </a:lnTo>
                  <a:lnTo>
                    <a:pt x="94" y="506"/>
                  </a:lnTo>
                  <a:lnTo>
                    <a:pt x="98" y="499"/>
                  </a:lnTo>
                  <a:lnTo>
                    <a:pt x="103" y="493"/>
                  </a:lnTo>
                  <a:lnTo>
                    <a:pt x="127" y="442"/>
                  </a:lnTo>
                  <a:lnTo>
                    <a:pt x="155" y="395"/>
                  </a:lnTo>
                  <a:lnTo>
                    <a:pt x="186" y="352"/>
                  </a:lnTo>
                  <a:lnTo>
                    <a:pt x="223" y="314"/>
                  </a:lnTo>
                  <a:lnTo>
                    <a:pt x="261" y="280"/>
                  </a:lnTo>
                  <a:lnTo>
                    <a:pt x="302" y="253"/>
                  </a:lnTo>
                  <a:lnTo>
                    <a:pt x="343" y="233"/>
                  </a:lnTo>
                  <a:lnTo>
                    <a:pt x="389" y="223"/>
                  </a:lnTo>
                  <a:lnTo>
                    <a:pt x="397" y="223"/>
                  </a:lnTo>
                  <a:lnTo>
                    <a:pt x="387" y="216"/>
                  </a:lnTo>
                  <a:lnTo>
                    <a:pt x="379" y="208"/>
                  </a:lnTo>
                  <a:lnTo>
                    <a:pt x="370" y="200"/>
                  </a:lnTo>
                  <a:lnTo>
                    <a:pt x="362" y="193"/>
                  </a:lnTo>
                  <a:lnTo>
                    <a:pt x="346" y="176"/>
                  </a:lnTo>
                  <a:lnTo>
                    <a:pt x="332" y="159"/>
                  </a:lnTo>
                  <a:lnTo>
                    <a:pt x="293" y="140"/>
                  </a:lnTo>
                  <a:lnTo>
                    <a:pt x="255" y="121"/>
                  </a:lnTo>
                  <a:lnTo>
                    <a:pt x="216" y="102"/>
                  </a:lnTo>
                  <a:lnTo>
                    <a:pt x="179" y="85"/>
                  </a:lnTo>
                  <a:lnTo>
                    <a:pt x="141" y="66"/>
                  </a:lnTo>
                  <a:lnTo>
                    <a:pt x="104" y="49"/>
                  </a:lnTo>
                  <a:lnTo>
                    <a:pt x="65" y="32"/>
                  </a:lnTo>
                  <a:lnTo>
                    <a:pt x="28" y="17"/>
                  </a:lnTo>
                  <a:lnTo>
                    <a:pt x="14" y="6"/>
                  </a:lnTo>
                  <a:lnTo>
                    <a:pt x="0" y="0"/>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5" name="Freeform 146"/>
            <p:cNvSpPr>
              <a:spLocks/>
            </p:cNvSpPr>
            <p:nvPr/>
          </p:nvSpPr>
          <p:spPr bwMode="auto">
            <a:xfrm>
              <a:off x="3209" y="1688"/>
              <a:ext cx="42" cy="58"/>
            </a:xfrm>
            <a:custGeom>
              <a:avLst/>
              <a:gdLst>
                <a:gd name="T0" fmla="*/ 17 w 42"/>
                <a:gd name="T1" fmla="*/ 32 h 117"/>
                <a:gd name="T2" fmla="*/ 9 w 42"/>
                <a:gd name="T3" fmla="*/ 49 h 117"/>
                <a:gd name="T4" fmla="*/ 7 w 42"/>
                <a:gd name="T5" fmla="*/ 70 h 117"/>
                <a:gd name="T6" fmla="*/ 4 w 42"/>
                <a:gd name="T7" fmla="*/ 89 h 117"/>
                <a:gd name="T8" fmla="*/ 0 w 42"/>
                <a:gd name="T9" fmla="*/ 110 h 117"/>
                <a:gd name="T10" fmla="*/ 8 w 42"/>
                <a:gd name="T11" fmla="*/ 115 h 117"/>
                <a:gd name="T12" fmla="*/ 19 w 42"/>
                <a:gd name="T13" fmla="*/ 117 h 117"/>
                <a:gd name="T14" fmla="*/ 29 w 42"/>
                <a:gd name="T15" fmla="*/ 117 h 117"/>
                <a:gd name="T16" fmla="*/ 39 w 42"/>
                <a:gd name="T17" fmla="*/ 117 h 117"/>
                <a:gd name="T18" fmla="*/ 39 w 42"/>
                <a:gd name="T19" fmla="*/ 100 h 117"/>
                <a:gd name="T20" fmla="*/ 41 w 42"/>
                <a:gd name="T21" fmla="*/ 85 h 117"/>
                <a:gd name="T22" fmla="*/ 41 w 42"/>
                <a:gd name="T23" fmla="*/ 68 h 117"/>
                <a:gd name="T24" fmla="*/ 42 w 42"/>
                <a:gd name="T25" fmla="*/ 53 h 117"/>
                <a:gd name="T26" fmla="*/ 41 w 42"/>
                <a:gd name="T27" fmla="*/ 36 h 117"/>
                <a:gd name="T28" fmla="*/ 39 w 42"/>
                <a:gd name="T29" fmla="*/ 21 h 117"/>
                <a:gd name="T30" fmla="*/ 35 w 42"/>
                <a:gd name="T31" fmla="*/ 10 h 117"/>
                <a:gd name="T32" fmla="*/ 29 w 42"/>
                <a:gd name="T33" fmla="*/ 0 h 117"/>
                <a:gd name="T34" fmla="*/ 17 w 42"/>
                <a:gd name="T35"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17">
                  <a:moveTo>
                    <a:pt x="17" y="32"/>
                  </a:moveTo>
                  <a:lnTo>
                    <a:pt x="9" y="49"/>
                  </a:lnTo>
                  <a:lnTo>
                    <a:pt x="7" y="70"/>
                  </a:lnTo>
                  <a:lnTo>
                    <a:pt x="4" y="89"/>
                  </a:lnTo>
                  <a:lnTo>
                    <a:pt x="0" y="110"/>
                  </a:lnTo>
                  <a:lnTo>
                    <a:pt x="8" y="115"/>
                  </a:lnTo>
                  <a:lnTo>
                    <a:pt x="19" y="117"/>
                  </a:lnTo>
                  <a:lnTo>
                    <a:pt x="29" y="117"/>
                  </a:lnTo>
                  <a:lnTo>
                    <a:pt x="39" y="117"/>
                  </a:lnTo>
                  <a:lnTo>
                    <a:pt x="39" y="100"/>
                  </a:lnTo>
                  <a:lnTo>
                    <a:pt x="41" y="85"/>
                  </a:lnTo>
                  <a:lnTo>
                    <a:pt x="41" y="68"/>
                  </a:lnTo>
                  <a:lnTo>
                    <a:pt x="42" y="53"/>
                  </a:lnTo>
                  <a:lnTo>
                    <a:pt x="41" y="36"/>
                  </a:lnTo>
                  <a:lnTo>
                    <a:pt x="39" y="21"/>
                  </a:lnTo>
                  <a:lnTo>
                    <a:pt x="35" y="10"/>
                  </a:lnTo>
                  <a:lnTo>
                    <a:pt x="29" y="0"/>
                  </a:lnTo>
                  <a:lnTo>
                    <a:pt x="17"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7"/>
            <p:cNvSpPr>
              <a:spLocks/>
            </p:cNvSpPr>
            <p:nvPr/>
          </p:nvSpPr>
          <p:spPr bwMode="auto">
            <a:xfrm>
              <a:off x="2567" y="1715"/>
              <a:ext cx="387" cy="262"/>
            </a:xfrm>
            <a:custGeom>
              <a:avLst/>
              <a:gdLst>
                <a:gd name="T0" fmla="*/ 88 w 387"/>
                <a:gd name="T1" fmla="*/ 36 h 523"/>
                <a:gd name="T2" fmla="*/ 101 w 387"/>
                <a:gd name="T3" fmla="*/ 72 h 523"/>
                <a:gd name="T4" fmla="*/ 101 w 387"/>
                <a:gd name="T5" fmla="*/ 117 h 523"/>
                <a:gd name="T6" fmla="*/ 66 w 387"/>
                <a:gd name="T7" fmla="*/ 164 h 523"/>
                <a:gd name="T8" fmla="*/ 27 w 387"/>
                <a:gd name="T9" fmla="*/ 178 h 523"/>
                <a:gd name="T10" fmla="*/ 12 w 387"/>
                <a:gd name="T11" fmla="*/ 229 h 523"/>
                <a:gd name="T12" fmla="*/ 47 w 387"/>
                <a:gd name="T13" fmla="*/ 246 h 523"/>
                <a:gd name="T14" fmla="*/ 78 w 387"/>
                <a:gd name="T15" fmla="*/ 280 h 523"/>
                <a:gd name="T16" fmla="*/ 88 w 387"/>
                <a:gd name="T17" fmla="*/ 327 h 523"/>
                <a:gd name="T18" fmla="*/ 84 w 387"/>
                <a:gd name="T19" fmla="*/ 364 h 523"/>
                <a:gd name="T20" fmla="*/ 69 w 387"/>
                <a:gd name="T21" fmla="*/ 398 h 523"/>
                <a:gd name="T22" fmla="*/ 68 w 387"/>
                <a:gd name="T23" fmla="*/ 446 h 523"/>
                <a:gd name="T24" fmla="*/ 89 w 387"/>
                <a:gd name="T25" fmla="*/ 463 h 523"/>
                <a:gd name="T26" fmla="*/ 119 w 387"/>
                <a:gd name="T27" fmla="*/ 440 h 523"/>
                <a:gd name="T28" fmla="*/ 149 w 387"/>
                <a:gd name="T29" fmla="*/ 438 h 523"/>
                <a:gd name="T30" fmla="*/ 183 w 387"/>
                <a:gd name="T31" fmla="*/ 465 h 523"/>
                <a:gd name="T32" fmla="*/ 206 w 387"/>
                <a:gd name="T33" fmla="*/ 506 h 523"/>
                <a:gd name="T34" fmla="*/ 233 w 387"/>
                <a:gd name="T35" fmla="*/ 495 h 523"/>
                <a:gd name="T36" fmla="*/ 243 w 387"/>
                <a:gd name="T37" fmla="*/ 451 h 523"/>
                <a:gd name="T38" fmla="*/ 230 w 387"/>
                <a:gd name="T39" fmla="*/ 417 h 523"/>
                <a:gd name="T40" fmla="*/ 224 w 387"/>
                <a:gd name="T41" fmla="*/ 380 h 523"/>
                <a:gd name="T42" fmla="*/ 243 w 387"/>
                <a:gd name="T43" fmla="*/ 342 h 523"/>
                <a:gd name="T44" fmla="*/ 274 w 387"/>
                <a:gd name="T45" fmla="*/ 315 h 523"/>
                <a:gd name="T46" fmla="*/ 310 w 387"/>
                <a:gd name="T47" fmla="*/ 313 h 523"/>
                <a:gd name="T48" fmla="*/ 307 w 387"/>
                <a:gd name="T49" fmla="*/ 293 h 523"/>
                <a:gd name="T50" fmla="*/ 280 w 387"/>
                <a:gd name="T51" fmla="*/ 276 h 523"/>
                <a:gd name="T52" fmla="*/ 259 w 387"/>
                <a:gd name="T53" fmla="*/ 244 h 523"/>
                <a:gd name="T54" fmla="*/ 254 w 387"/>
                <a:gd name="T55" fmla="*/ 196 h 523"/>
                <a:gd name="T56" fmla="*/ 271 w 387"/>
                <a:gd name="T57" fmla="*/ 153 h 523"/>
                <a:gd name="T58" fmla="*/ 297 w 387"/>
                <a:gd name="T59" fmla="*/ 132 h 523"/>
                <a:gd name="T60" fmla="*/ 327 w 387"/>
                <a:gd name="T61" fmla="*/ 125 h 523"/>
                <a:gd name="T62" fmla="*/ 350 w 387"/>
                <a:gd name="T63" fmla="*/ 151 h 523"/>
                <a:gd name="T64" fmla="*/ 360 w 387"/>
                <a:gd name="T65" fmla="*/ 183 h 523"/>
                <a:gd name="T66" fmla="*/ 374 w 387"/>
                <a:gd name="T67" fmla="*/ 202 h 523"/>
                <a:gd name="T68" fmla="*/ 387 w 387"/>
                <a:gd name="T69" fmla="*/ 176 h 523"/>
                <a:gd name="T70" fmla="*/ 368 w 387"/>
                <a:gd name="T71" fmla="*/ 144 h 523"/>
                <a:gd name="T72" fmla="*/ 382 w 387"/>
                <a:gd name="T73" fmla="*/ 132 h 523"/>
                <a:gd name="T74" fmla="*/ 372 w 387"/>
                <a:gd name="T75" fmla="*/ 87 h 523"/>
                <a:gd name="T76" fmla="*/ 364 w 387"/>
                <a:gd name="T77" fmla="*/ 72 h 523"/>
                <a:gd name="T78" fmla="*/ 343 w 387"/>
                <a:gd name="T79" fmla="*/ 100 h 523"/>
                <a:gd name="T80" fmla="*/ 301 w 387"/>
                <a:gd name="T81" fmla="*/ 104 h 523"/>
                <a:gd name="T82" fmla="*/ 264 w 387"/>
                <a:gd name="T83" fmla="*/ 4 h 523"/>
                <a:gd name="T84" fmla="*/ 196 w 387"/>
                <a:gd name="T85" fmla="*/ 0 h 523"/>
                <a:gd name="T86" fmla="*/ 126 w 387"/>
                <a:gd name="T87" fmla="*/ 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7" h="523">
                  <a:moveTo>
                    <a:pt x="82" y="15"/>
                  </a:moveTo>
                  <a:lnTo>
                    <a:pt x="84" y="25"/>
                  </a:lnTo>
                  <a:lnTo>
                    <a:pt x="88" y="36"/>
                  </a:lnTo>
                  <a:lnTo>
                    <a:pt x="92" y="47"/>
                  </a:lnTo>
                  <a:lnTo>
                    <a:pt x="98" y="60"/>
                  </a:lnTo>
                  <a:lnTo>
                    <a:pt x="101" y="72"/>
                  </a:lnTo>
                  <a:lnTo>
                    <a:pt x="103" y="87"/>
                  </a:lnTo>
                  <a:lnTo>
                    <a:pt x="103" y="100"/>
                  </a:lnTo>
                  <a:lnTo>
                    <a:pt x="101" y="117"/>
                  </a:lnTo>
                  <a:lnTo>
                    <a:pt x="92" y="134"/>
                  </a:lnTo>
                  <a:lnTo>
                    <a:pt x="81" y="151"/>
                  </a:lnTo>
                  <a:lnTo>
                    <a:pt x="66" y="164"/>
                  </a:lnTo>
                  <a:lnTo>
                    <a:pt x="54" y="179"/>
                  </a:lnTo>
                  <a:lnTo>
                    <a:pt x="39" y="178"/>
                  </a:lnTo>
                  <a:lnTo>
                    <a:pt x="27" y="178"/>
                  </a:lnTo>
                  <a:lnTo>
                    <a:pt x="12" y="174"/>
                  </a:lnTo>
                  <a:lnTo>
                    <a:pt x="0" y="168"/>
                  </a:lnTo>
                  <a:lnTo>
                    <a:pt x="12" y="229"/>
                  </a:lnTo>
                  <a:lnTo>
                    <a:pt x="24" y="232"/>
                  </a:lnTo>
                  <a:lnTo>
                    <a:pt x="35" y="240"/>
                  </a:lnTo>
                  <a:lnTo>
                    <a:pt x="47" y="246"/>
                  </a:lnTo>
                  <a:lnTo>
                    <a:pt x="59" y="257"/>
                  </a:lnTo>
                  <a:lnTo>
                    <a:pt x="68" y="266"/>
                  </a:lnTo>
                  <a:lnTo>
                    <a:pt x="78" y="280"/>
                  </a:lnTo>
                  <a:lnTo>
                    <a:pt x="84" y="295"/>
                  </a:lnTo>
                  <a:lnTo>
                    <a:pt x="88" y="313"/>
                  </a:lnTo>
                  <a:lnTo>
                    <a:pt x="88" y="327"/>
                  </a:lnTo>
                  <a:lnTo>
                    <a:pt x="88" y="340"/>
                  </a:lnTo>
                  <a:lnTo>
                    <a:pt x="85" y="351"/>
                  </a:lnTo>
                  <a:lnTo>
                    <a:pt x="84" y="364"/>
                  </a:lnTo>
                  <a:lnTo>
                    <a:pt x="79" y="376"/>
                  </a:lnTo>
                  <a:lnTo>
                    <a:pt x="75" y="387"/>
                  </a:lnTo>
                  <a:lnTo>
                    <a:pt x="69" y="398"/>
                  </a:lnTo>
                  <a:lnTo>
                    <a:pt x="64" y="410"/>
                  </a:lnTo>
                  <a:lnTo>
                    <a:pt x="64" y="425"/>
                  </a:lnTo>
                  <a:lnTo>
                    <a:pt x="68" y="446"/>
                  </a:lnTo>
                  <a:lnTo>
                    <a:pt x="72" y="463"/>
                  </a:lnTo>
                  <a:lnTo>
                    <a:pt x="79" y="482"/>
                  </a:lnTo>
                  <a:lnTo>
                    <a:pt x="89" y="463"/>
                  </a:lnTo>
                  <a:lnTo>
                    <a:pt x="103" y="449"/>
                  </a:lnTo>
                  <a:lnTo>
                    <a:pt x="111" y="444"/>
                  </a:lnTo>
                  <a:lnTo>
                    <a:pt x="119" y="440"/>
                  </a:lnTo>
                  <a:lnTo>
                    <a:pt x="128" y="438"/>
                  </a:lnTo>
                  <a:lnTo>
                    <a:pt x="136" y="438"/>
                  </a:lnTo>
                  <a:lnTo>
                    <a:pt x="149" y="438"/>
                  </a:lnTo>
                  <a:lnTo>
                    <a:pt x="162" y="446"/>
                  </a:lnTo>
                  <a:lnTo>
                    <a:pt x="173" y="453"/>
                  </a:lnTo>
                  <a:lnTo>
                    <a:pt x="183" y="465"/>
                  </a:lnTo>
                  <a:lnTo>
                    <a:pt x="190" y="476"/>
                  </a:lnTo>
                  <a:lnTo>
                    <a:pt x="199" y="491"/>
                  </a:lnTo>
                  <a:lnTo>
                    <a:pt x="206" y="506"/>
                  </a:lnTo>
                  <a:lnTo>
                    <a:pt x="214" y="523"/>
                  </a:lnTo>
                  <a:lnTo>
                    <a:pt x="224" y="508"/>
                  </a:lnTo>
                  <a:lnTo>
                    <a:pt x="233" y="495"/>
                  </a:lnTo>
                  <a:lnTo>
                    <a:pt x="240" y="478"/>
                  </a:lnTo>
                  <a:lnTo>
                    <a:pt x="249" y="463"/>
                  </a:lnTo>
                  <a:lnTo>
                    <a:pt x="243" y="451"/>
                  </a:lnTo>
                  <a:lnTo>
                    <a:pt x="237" y="440"/>
                  </a:lnTo>
                  <a:lnTo>
                    <a:pt x="233" y="429"/>
                  </a:lnTo>
                  <a:lnTo>
                    <a:pt x="230" y="417"/>
                  </a:lnTo>
                  <a:lnTo>
                    <a:pt x="226" y="404"/>
                  </a:lnTo>
                  <a:lnTo>
                    <a:pt x="226" y="391"/>
                  </a:lnTo>
                  <a:lnTo>
                    <a:pt x="224" y="380"/>
                  </a:lnTo>
                  <a:lnTo>
                    <a:pt x="227" y="368"/>
                  </a:lnTo>
                  <a:lnTo>
                    <a:pt x="234" y="355"/>
                  </a:lnTo>
                  <a:lnTo>
                    <a:pt x="243" y="342"/>
                  </a:lnTo>
                  <a:lnTo>
                    <a:pt x="253" y="330"/>
                  </a:lnTo>
                  <a:lnTo>
                    <a:pt x="264" y="323"/>
                  </a:lnTo>
                  <a:lnTo>
                    <a:pt x="274" y="315"/>
                  </a:lnTo>
                  <a:lnTo>
                    <a:pt x="286" y="312"/>
                  </a:lnTo>
                  <a:lnTo>
                    <a:pt x="297" y="310"/>
                  </a:lnTo>
                  <a:lnTo>
                    <a:pt x="310" y="313"/>
                  </a:lnTo>
                  <a:lnTo>
                    <a:pt x="313" y="304"/>
                  </a:lnTo>
                  <a:lnTo>
                    <a:pt x="318" y="297"/>
                  </a:lnTo>
                  <a:lnTo>
                    <a:pt x="307" y="293"/>
                  </a:lnTo>
                  <a:lnTo>
                    <a:pt x="297" y="289"/>
                  </a:lnTo>
                  <a:lnTo>
                    <a:pt x="289" y="281"/>
                  </a:lnTo>
                  <a:lnTo>
                    <a:pt x="280" y="276"/>
                  </a:lnTo>
                  <a:lnTo>
                    <a:pt x="271" y="264"/>
                  </a:lnTo>
                  <a:lnTo>
                    <a:pt x="264" y="255"/>
                  </a:lnTo>
                  <a:lnTo>
                    <a:pt x="259" y="244"/>
                  </a:lnTo>
                  <a:lnTo>
                    <a:pt x="256" y="232"/>
                  </a:lnTo>
                  <a:lnTo>
                    <a:pt x="253" y="213"/>
                  </a:lnTo>
                  <a:lnTo>
                    <a:pt x="254" y="196"/>
                  </a:lnTo>
                  <a:lnTo>
                    <a:pt x="257" y="179"/>
                  </a:lnTo>
                  <a:lnTo>
                    <a:pt x="264" y="164"/>
                  </a:lnTo>
                  <a:lnTo>
                    <a:pt x="271" y="153"/>
                  </a:lnTo>
                  <a:lnTo>
                    <a:pt x="280" y="145"/>
                  </a:lnTo>
                  <a:lnTo>
                    <a:pt x="289" y="138"/>
                  </a:lnTo>
                  <a:lnTo>
                    <a:pt x="297" y="132"/>
                  </a:lnTo>
                  <a:lnTo>
                    <a:pt x="306" y="127"/>
                  </a:lnTo>
                  <a:lnTo>
                    <a:pt x="316" y="125"/>
                  </a:lnTo>
                  <a:lnTo>
                    <a:pt x="327" y="125"/>
                  </a:lnTo>
                  <a:lnTo>
                    <a:pt x="340" y="128"/>
                  </a:lnTo>
                  <a:lnTo>
                    <a:pt x="358" y="147"/>
                  </a:lnTo>
                  <a:lnTo>
                    <a:pt x="350" y="151"/>
                  </a:lnTo>
                  <a:lnTo>
                    <a:pt x="343" y="151"/>
                  </a:lnTo>
                  <a:lnTo>
                    <a:pt x="353" y="164"/>
                  </a:lnTo>
                  <a:lnTo>
                    <a:pt x="360" y="183"/>
                  </a:lnTo>
                  <a:lnTo>
                    <a:pt x="364" y="191"/>
                  </a:lnTo>
                  <a:lnTo>
                    <a:pt x="368" y="198"/>
                  </a:lnTo>
                  <a:lnTo>
                    <a:pt x="374" y="202"/>
                  </a:lnTo>
                  <a:lnTo>
                    <a:pt x="382" y="208"/>
                  </a:lnTo>
                  <a:lnTo>
                    <a:pt x="384" y="191"/>
                  </a:lnTo>
                  <a:lnTo>
                    <a:pt x="387" y="176"/>
                  </a:lnTo>
                  <a:lnTo>
                    <a:pt x="384" y="161"/>
                  </a:lnTo>
                  <a:lnTo>
                    <a:pt x="374" y="155"/>
                  </a:lnTo>
                  <a:lnTo>
                    <a:pt x="368" y="144"/>
                  </a:lnTo>
                  <a:lnTo>
                    <a:pt x="363" y="136"/>
                  </a:lnTo>
                  <a:lnTo>
                    <a:pt x="372" y="130"/>
                  </a:lnTo>
                  <a:lnTo>
                    <a:pt x="382" y="132"/>
                  </a:lnTo>
                  <a:lnTo>
                    <a:pt x="363" y="108"/>
                  </a:lnTo>
                  <a:lnTo>
                    <a:pt x="365" y="94"/>
                  </a:lnTo>
                  <a:lnTo>
                    <a:pt x="372" y="87"/>
                  </a:lnTo>
                  <a:lnTo>
                    <a:pt x="375" y="77"/>
                  </a:lnTo>
                  <a:lnTo>
                    <a:pt x="371" y="66"/>
                  </a:lnTo>
                  <a:lnTo>
                    <a:pt x="364" y="72"/>
                  </a:lnTo>
                  <a:lnTo>
                    <a:pt x="358" y="85"/>
                  </a:lnTo>
                  <a:lnTo>
                    <a:pt x="351" y="96"/>
                  </a:lnTo>
                  <a:lnTo>
                    <a:pt x="343" y="100"/>
                  </a:lnTo>
                  <a:lnTo>
                    <a:pt x="328" y="104"/>
                  </a:lnTo>
                  <a:lnTo>
                    <a:pt x="316" y="108"/>
                  </a:lnTo>
                  <a:lnTo>
                    <a:pt x="301" y="104"/>
                  </a:lnTo>
                  <a:lnTo>
                    <a:pt x="290" y="96"/>
                  </a:lnTo>
                  <a:lnTo>
                    <a:pt x="261" y="55"/>
                  </a:lnTo>
                  <a:lnTo>
                    <a:pt x="264" y="4"/>
                  </a:lnTo>
                  <a:lnTo>
                    <a:pt x="242" y="0"/>
                  </a:lnTo>
                  <a:lnTo>
                    <a:pt x="219" y="0"/>
                  </a:lnTo>
                  <a:lnTo>
                    <a:pt x="196" y="0"/>
                  </a:lnTo>
                  <a:lnTo>
                    <a:pt x="173" y="0"/>
                  </a:lnTo>
                  <a:lnTo>
                    <a:pt x="149" y="0"/>
                  </a:lnTo>
                  <a:lnTo>
                    <a:pt x="126" y="4"/>
                  </a:lnTo>
                  <a:lnTo>
                    <a:pt x="103" y="10"/>
                  </a:lnTo>
                  <a:lnTo>
                    <a:pt x="82"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7" name="Freeform 148"/>
            <p:cNvSpPr>
              <a:spLocks/>
            </p:cNvSpPr>
            <p:nvPr/>
          </p:nvSpPr>
          <p:spPr bwMode="auto">
            <a:xfrm>
              <a:off x="2844" y="1719"/>
              <a:ext cx="76" cy="38"/>
            </a:xfrm>
            <a:custGeom>
              <a:avLst/>
              <a:gdLst>
                <a:gd name="T0" fmla="*/ 3 w 76"/>
                <a:gd name="T1" fmla="*/ 37 h 75"/>
                <a:gd name="T2" fmla="*/ 13 w 76"/>
                <a:gd name="T3" fmla="*/ 45 h 75"/>
                <a:gd name="T4" fmla="*/ 20 w 76"/>
                <a:gd name="T5" fmla="*/ 62 h 75"/>
                <a:gd name="T6" fmla="*/ 23 w 76"/>
                <a:gd name="T7" fmla="*/ 68 h 75"/>
                <a:gd name="T8" fmla="*/ 27 w 76"/>
                <a:gd name="T9" fmla="*/ 73 h 75"/>
                <a:gd name="T10" fmla="*/ 33 w 76"/>
                <a:gd name="T11" fmla="*/ 75 h 75"/>
                <a:gd name="T12" fmla="*/ 41 w 76"/>
                <a:gd name="T13" fmla="*/ 75 h 75"/>
                <a:gd name="T14" fmla="*/ 37 w 76"/>
                <a:gd name="T15" fmla="*/ 73 h 75"/>
                <a:gd name="T16" fmla="*/ 37 w 76"/>
                <a:gd name="T17" fmla="*/ 69 h 75"/>
                <a:gd name="T18" fmla="*/ 37 w 76"/>
                <a:gd name="T19" fmla="*/ 60 h 75"/>
                <a:gd name="T20" fmla="*/ 36 w 76"/>
                <a:gd name="T21" fmla="*/ 54 h 75"/>
                <a:gd name="T22" fmla="*/ 46 w 76"/>
                <a:gd name="T23" fmla="*/ 52 h 75"/>
                <a:gd name="T24" fmla="*/ 57 w 76"/>
                <a:gd name="T25" fmla="*/ 58 h 75"/>
                <a:gd name="T26" fmla="*/ 61 w 76"/>
                <a:gd name="T27" fmla="*/ 58 h 75"/>
                <a:gd name="T28" fmla="*/ 67 w 76"/>
                <a:gd name="T29" fmla="*/ 58 h 75"/>
                <a:gd name="T30" fmla="*/ 71 w 76"/>
                <a:gd name="T31" fmla="*/ 54 h 75"/>
                <a:gd name="T32" fmla="*/ 76 w 76"/>
                <a:gd name="T33" fmla="*/ 47 h 75"/>
                <a:gd name="T34" fmla="*/ 70 w 76"/>
                <a:gd name="T35" fmla="*/ 32 h 75"/>
                <a:gd name="T36" fmla="*/ 64 w 76"/>
                <a:gd name="T37" fmla="*/ 22 h 75"/>
                <a:gd name="T38" fmla="*/ 54 w 76"/>
                <a:gd name="T39" fmla="*/ 15 h 75"/>
                <a:gd name="T40" fmla="*/ 46 w 76"/>
                <a:gd name="T41" fmla="*/ 13 h 75"/>
                <a:gd name="T42" fmla="*/ 34 w 76"/>
                <a:gd name="T43" fmla="*/ 7 h 75"/>
                <a:gd name="T44" fmla="*/ 26 w 76"/>
                <a:gd name="T45" fmla="*/ 5 h 75"/>
                <a:gd name="T46" fmla="*/ 16 w 76"/>
                <a:gd name="T47" fmla="*/ 3 h 75"/>
                <a:gd name="T48" fmla="*/ 9 w 76"/>
                <a:gd name="T49" fmla="*/ 0 h 75"/>
                <a:gd name="T50" fmla="*/ 0 w 76"/>
                <a:gd name="T51" fmla="*/ 17 h 75"/>
                <a:gd name="T52" fmla="*/ 3 w 76"/>
                <a:gd name="T5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5">
                  <a:moveTo>
                    <a:pt x="3" y="37"/>
                  </a:moveTo>
                  <a:lnTo>
                    <a:pt x="13" y="45"/>
                  </a:lnTo>
                  <a:lnTo>
                    <a:pt x="20" y="62"/>
                  </a:lnTo>
                  <a:lnTo>
                    <a:pt x="23" y="68"/>
                  </a:lnTo>
                  <a:lnTo>
                    <a:pt x="27" y="73"/>
                  </a:lnTo>
                  <a:lnTo>
                    <a:pt x="33" y="75"/>
                  </a:lnTo>
                  <a:lnTo>
                    <a:pt x="41" y="75"/>
                  </a:lnTo>
                  <a:lnTo>
                    <a:pt x="37" y="73"/>
                  </a:lnTo>
                  <a:lnTo>
                    <a:pt x="37" y="69"/>
                  </a:lnTo>
                  <a:lnTo>
                    <a:pt x="37" y="60"/>
                  </a:lnTo>
                  <a:lnTo>
                    <a:pt x="36" y="54"/>
                  </a:lnTo>
                  <a:lnTo>
                    <a:pt x="46" y="52"/>
                  </a:lnTo>
                  <a:lnTo>
                    <a:pt x="57" y="58"/>
                  </a:lnTo>
                  <a:lnTo>
                    <a:pt x="61" y="58"/>
                  </a:lnTo>
                  <a:lnTo>
                    <a:pt x="67" y="58"/>
                  </a:lnTo>
                  <a:lnTo>
                    <a:pt x="71" y="54"/>
                  </a:lnTo>
                  <a:lnTo>
                    <a:pt x="76" y="47"/>
                  </a:lnTo>
                  <a:lnTo>
                    <a:pt x="70" y="32"/>
                  </a:lnTo>
                  <a:lnTo>
                    <a:pt x="64" y="22"/>
                  </a:lnTo>
                  <a:lnTo>
                    <a:pt x="54" y="15"/>
                  </a:lnTo>
                  <a:lnTo>
                    <a:pt x="46" y="13"/>
                  </a:lnTo>
                  <a:lnTo>
                    <a:pt x="34" y="7"/>
                  </a:lnTo>
                  <a:lnTo>
                    <a:pt x="26" y="5"/>
                  </a:lnTo>
                  <a:lnTo>
                    <a:pt x="16" y="3"/>
                  </a:lnTo>
                  <a:lnTo>
                    <a:pt x="9" y="0"/>
                  </a:lnTo>
                  <a:lnTo>
                    <a:pt x="0" y="17"/>
                  </a:lnTo>
                  <a:lnTo>
                    <a:pt x="3" y="37"/>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8" name="Freeform 149"/>
            <p:cNvSpPr>
              <a:spLocks/>
            </p:cNvSpPr>
            <p:nvPr/>
          </p:nvSpPr>
          <p:spPr bwMode="auto">
            <a:xfrm>
              <a:off x="2544" y="1726"/>
              <a:ext cx="108" cy="66"/>
            </a:xfrm>
            <a:custGeom>
              <a:avLst/>
              <a:gdLst>
                <a:gd name="T0" fmla="*/ 1 w 108"/>
                <a:gd name="T1" fmla="*/ 43 h 132"/>
                <a:gd name="T2" fmla="*/ 0 w 108"/>
                <a:gd name="T3" fmla="*/ 54 h 132"/>
                <a:gd name="T4" fmla="*/ 1 w 108"/>
                <a:gd name="T5" fmla="*/ 66 h 132"/>
                <a:gd name="T6" fmla="*/ 4 w 108"/>
                <a:gd name="T7" fmla="*/ 77 h 132"/>
                <a:gd name="T8" fmla="*/ 8 w 108"/>
                <a:gd name="T9" fmla="*/ 88 h 132"/>
                <a:gd name="T10" fmla="*/ 11 w 108"/>
                <a:gd name="T11" fmla="*/ 98 h 132"/>
                <a:gd name="T12" fmla="*/ 17 w 108"/>
                <a:gd name="T13" fmla="*/ 107 h 132"/>
                <a:gd name="T14" fmla="*/ 24 w 108"/>
                <a:gd name="T15" fmla="*/ 115 h 132"/>
                <a:gd name="T16" fmla="*/ 33 w 108"/>
                <a:gd name="T17" fmla="*/ 124 h 132"/>
                <a:gd name="T18" fmla="*/ 42 w 108"/>
                <a:gd name="T19" fmla="*/ 128 h 132"/>
                <a:gd name="T20" fmla="*/ 54 w 108"/>
                <a:gd name="T21" fmla="*/ 132 h 132"/>
                <a:gd name="T22" fmla="*/ 65 w 108"/>
                <a:gd name="T23" fmla="*/ 130 h 132"/>
                <a:gd name="T24" fmla="*/ 77 w 108"/>
                <a:gd name="T25" fmla="*/ 128 h 132"/>
                <a:gd name="T26" fmla="*/ 85 w 108"/>
                <a:gd name="T27" fmla="*/ 117 h 132"/>
                <a:gd name="T28" fmla="*/ 97 w 108"/>
                <a:gd name="T29" fmla="*/ 107 h 132"/>
                <a:gd name="T30" fmla="*/ 104 w 108"/>
                <a:gd name="T31" fmla="*/ 94 h 132"/>
                <a:gd name="T32" fmla="*/ 108 w 108"/>
                <a:gd name="T33" fmla="*/ 77 h 132"/>
                <a:gd name="T34" fmla="*/ 107 w 108"/>
                <a:gd name="T35" fmla="*/ 64 h 132"/>
                <a:gd name="T36" fmla="*/ 107 w 108"/>
                <a:gd name="T37" fmla="*/ 53 h 132"/>
                <a:gd name="T38" fmla="*/ 104 w 108"/>
                <a:gd name="T39" fmla="*/ 43 h 132"/>
                <a:gd name="T40" fmla="*/ 101 w 108"/>
                <a:gd name="T41" fmla="*/ 34 h 132"/>
                <a:gd name="T42" fmla="*/ 91 w 108"/>
                <a:gd name="T43" fmla="*/ 17 h 132"/>
                <a:gd name="T44" fmla="*/ 82 w 108"/>
                <a:gd name="T45" fmla="*/ 0 h 132"/>
                <a:gd name="T46" fmla="*/ 70 w 108"/>
                <a:gd name="T47" fmla="*/ 2 h 132"/>
                <a:gd name="T48" fmla="*/ 58 w 108"/>
                <a:gd name="T49" fmla="*/ 4 h 132"/>
                <a:gd name="T50" fmla="*/ 47 w 108"/>
                <a:gd name="T51" fmla="*/ 4 h 132"/>
                <a:gd name="T52" fmla="*/ 35 w 108"/>
                <a:gd name="T53" fmla="*/ 7 h 132"/>
                <a:gd name="T54" fmla="*/ 23 w 108"/>
                <a:gd name="T55" fmla="*/ 11 h 132"/>
                <a:gd name="T56" fmla="*/ 14 w 108"/>
                <a:gd name="T57" fmla="*/ 19 h 132"/>
                <a:gd name="T58" fmla="*/ 5 w 108"/>
                <a:gd name="T59" fmla="*/ 28 h 132"/>
                <a:gd name="T60" fmla="*/ 1 w 108"/>
                <a:gd name="T61"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32">
                  <a:moveTo>
                    <a:pt x="1" y="43"/>
                  </a:moveTo>
                  <a:lnTo>
                    <a:pt x="0" y="54"/>
                  </a:lnTo>
                  <a:lnTo>
                    <a:pt x="1" y="66"/>
                  </a:lnTo>
                  <a:lnTo>
                    <a:pt x="4" y="77"/>
                  </a:lnTo>
                  <a:lnTo>
                    <a:pt x="8" y="88"/>
                  </a:lnTo>
                  <a:lnTo>
                    <a:pt x="11" y="98"/>
                  </a:lnTo>
                  <a:lnTo>
                    <a:pt x="17" y="107"/>
                  </a:lnTo>
                  <a:lnTo>
                    <a:pt x="24" y="115"/>
                  </a:lnTo>
                  <a:lnTo>
                    <a:pt x="33" y="124"/>
                  </a:lnTo>
                  <a:lnTo>
                    <a:pt x="42" y="128"/>
                  </a:lnTo>
                  <a:lnTo>
                    <a:pt x="54" y="132"/>
                  </a:lnTo>
                  <a:lnTo>
                    <a:pt x="65" y="130"/>
                  </a:lnTo>
                  <a:lnTo>
                    <a:pt x="77" y="128"/>
                  </a:lnTo>
                  <a:lnTo>
                    <a:pt x="85" y="117"/>
                  </a:lnTo>
                  <a:lnTo>
                    <a:pt x="97" y="107"/>
                  </a:lnTo>
                  <a:lnTo>
                    <a:pt x="104" y="94"/>
                  </a:lnTo>
                  <a:lnTo>
                    <a:pt x="108" y="77"/>
                  </a:lnTo>
                  <a:lnTo>
                    <a:pt x="107" y="64"/>
                  </a:lnTo>
                  <a:lnTo>
                    <a:pt x="107" y="53"/>
                  </a:lnTo>
                  <a:lnTo>
                    <a:pt x="104" y="43"/>
                  </a:lnTo>
                  <a:lnTo>
                    <a:pt x="101" y="34"/>
                  </a:lnTo>
                  <a:lnTo>
                    <a:pt x="91" y="17"/>
                  </a:lnTo>
                  <a:lnTo>
                    <a:pt x="82" y="0"/>
                  </a:lnTo>
                  <a:lnTo>
                    <a:pt x="70" y="2"/>
                  </a:lnTo>
                  <a:lnTo>
                    <a:pt x="58" y="4"/>
                  </a:lnTo>
                  <a:lnTo>
                    <a:pt x="47" y="4"/>
                  </a:lnTo>
                  <a:lnTo>
                    <a:pt x="35" y="7"/>
                  </a:lnTo>
                  <a:lnTo>
                    <a:pt x="23" y="11"/>
                  </a:lnTo>
                  <a:lnTo>
                    <a:pt x="14" y="19"/>
                  </a:lnTo>
                  <a:lnTo>
                    <a:pt x="5" y="28"/>
                  </a:lnTo>
                  <a:lnTo>
                    <a:pt x="1" y="43"/>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9" name="Freeform 150"/>
            <p:cNvSpPr>
              <a:spLocks/>
            </p:cNvSpPr>
            <p:nvPr/>
          </p:nvSpPr>
          <p:spPr bwMode="auto">
            <a:xfrm>
              <a:off x="2713" y="1727"/>
              <a:ext cx="107" cy="74"/>
            </a:xfrm>
            <a:custGeom>
              <a:avLst/>
              <a:gdLst>
                <a:gd name="T0" fmla="*/ 9 w 107"/>
                <a:gd name="T1" fmla="*/ 37 h 147"/>
                <a:gd name="T2" fmla="*/ 2 w 107"/>
                <a:gd name="T3" fmla="*/ 54 h 147"/>
                <a:gd name="T4" fmla="*/ 0 w 107"/>
                <a:gd name="T5" fmla="*/ 73 h 147"/>
                <a:gd name="T6" fmla="*/ 0 w 107"/>
                <a:gd name="T7" fmla="*/ 83 h 147"/>
                <a:gd name="T8" fmla="*/ 0 w 107"/>
                <a:gd name="T9" fmla="*/ 92 h 147"/>
                <a:gd name="T10" fmla="*/ 2 w 107"/>
                <a:gd name="T11" fmla="*/ 103 h 147"/>
                <a:gd name="T12" fmla="*/ 3 w 107"/>
                <a:gd name="T13" fmla="*/ 115 h 147"/>
                <a:gd name="T14" fmla="*/ 10 w 107"/>
                <a:gd name="T15" fmla="*/ 126 h 147"/>
                <a:gd name="T16" fmla="*/ 19 w 107"/>
                <a:gd name="T17" fmla="*/ 134 h 147"/>
                <a:gd name="T18" fmla="*/ 29 w 107"/>
                <a:gd name="T19" fmla="*/ 139 h 147"/>
                <a:gd name="T20" fmla="*/ 40 w 107"/>
                <a:gd name="T21" fmla="*/ 147 h 147"/>
                <a:gd name="T22" fmla="*/ 49 w 107"/>
                <a:gd name="T23" fmla="*/ 143 h 147"/>
                <a:gd name="T24" fmla="*/ 59 w 107"/>
                <a:gd name="T25" fmla="*/ 141 h 147"/>
                <a:gd name="T26" fmla="*/ 67 w 107"/>
                <a:gd name="T27" fmla="*/ 137 h 147"/>
                <a:gd name="T28" fmla="*/ 77 w 107"/>
                <a:gd name="T29" fmla="*/ 134 h 147"/>
                <a:gd name="T30" fmla="*/ 84 w 107"/>
                <a:gd name="T31" fmla="*/ 126 h 147"/>
                <a:gd name="T32" fmla="*/ 93 w 107"/>
                <a:gd name="T33" fmla="*/ 119 h 147"/>
                <a:gd name="T34" fmla="*/ 98 w 107"/>
                <a:gd name="T35" fmla="*/ 109 h 147"/>
                <a:gd name="T36" fmla="*/ 105 w 107"/>
                <a:gd name="T37" fmla="*/ 100 h 147"/>
                <a:gd name="T38" fmla="*/ 105 w 107"/>
                <a:gd name="T39" fmla="*/ 86 h 147"/>
                <a:gd name="T40" fmla="*/ 107 w 107"/>
                <a:gd name="T41" fmla="*/ 75 h 147"/>
                <a:gd name="T42" fmla="*/ 105 w 107"/>
                <a:gd name="T43" fmla="*/ 64 h 147"/>
                <a:gd name="T44" fmla="*/ 103 w 107"/>
                <a:gd name="T45" fmla="*/ 54 h 147"/>
                <a:gd name="T46" fmla="*/ 97 w 107"/>
                <a:gd name="T47" fmla="*/ 35 h 147"/>
                <a:gd name="T48" fmla="*/ 88 w 107"/>
                <a:gd name="T49" fmla="*/ 22 h 147"/>
                <a:gd name="T50" fmla="*/ 74 w 107"/>
                <a:gd name="T51" fmla="*/ 9 h 147"/>
                <a:gd name="T52" fmla="*/ 63 w 107"/>
                <a:gd name="T53" fmla="*/ 3 h 147"/>
                <a:gd name="T54" fmla="*/ 53 w 107"/>
                <a:gd name="T55" fmla="*/ 0 h 147"/>
                <a:gd name="T56" fmla="*/ 44 w 107"/>
                <a:gd name="T57" fmla="*/ 2 h 147"/>
                <a:gd name="T58" fmla="*/ 37 w 107"/>
                <a:gd name="T59" fmla="*/ 2 h 147"/>
                <a:gd name="T60" fmla="*/ 31 w 107"/>
                <a:gd name="T61" fmla="*/ 7 h 147"/>
                <a:gd name="T62" fmla="*/ 17 w 107"/>
                <a:gd name="T63" fmla="*/ 18 h 147"/>
                <a:gd name="T64" fmla="*/ 9 w 107"/>
                <a:gd name="T65"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47">
                  <a:moveTo>
                    <a:pt x="9" y="37"/>
                  </a:moveTo>
                  <a:lnTo>
                    <a:pt x="2" y="54"/>
                  </a:lnTo>
                  <a:lnTo>
                    <a:pt x="0" y="73"/>
                  </a:lnTo>
                  <a:lnTo>
                    <a:pt x="0" y="83"/>
                  </a:lnTo>
                  <a:lnTo>
                    <a:pt x="0" y="92"/>
                  </a:lnTo>
                  <a:lnTo>
                    <a:pt x="2" y="103"/>
                  </a:lnTo>
                  <a:lnTo>
                    <a:pt x="3" y="115"/>
                  </a:lnTo>
                  <a:lnTo>
                    <a:pt x="10" y="126"/>
                  </a:lnTo>
                  <a:lnTo>
                    <a:pt x="19" y="134"/>
                  </a:lnTo>
                  <a:lnTo>
                    <a:pt x="29" y="139"/>
                  </a:lnTo>
                  <a:lnTo>
                    <a:pt x="40" y="147"/>
                  </a:lnTo>
                  <a:lnTo>
                    <a:pt x="49" y="143"/>
                  </a:lnTo>
                  <a:lnTo>
                    <a:pt x="59" y="141"/>
                  </a:lnTo>
                  <a:lnTo>
                    <a:pt x="67" y="137"/>
                  </a:lnTo>
                  <a:lnTo>
                    <a:pt x="77" y="134"/>
                  </a:lnTo>
                  <a:lnTo>
                    <a:pt x="84" y="126"/>
                  </a:lnTo>
                  <a:lnTo>
                    <a:pt x="93" y="119"/>
                  </a:lnTo>
                  <a:lnTo>
                    <a:pt x="98" y="109"/>
                  </a:lnTo>
                  <a:lnTo>
                    <a:pt x="105" y="100"/>
                  </a:lnTo>
                  <a:lnTo>
                    <a:pt x="105" y="86"/>
                  </a:lnTo>
                  <a:lnTo>
                    <a:pt x="107" y="75"/>
                  </a:lnTo>
                  <a:lnTo>
                    <a:pt x="105" y="64"/>
                  </a:lnTo>
                  <a:lnTo>
                    <a:pt x="103" y="54"/>
                  </a:lnTo>
                  <a:lnTo>
                    <a:pt x="97" y="35"/>
                  </a:lnTo>
                  <a:lnTo>
                    <a:pt x="88" y="22"/>
                  </a:lnTo>
                  <a:lnTo>
                    <a:pt x="74" y="9"/>
                  </a:lnTo>
                  <a:lnTo>
                    <a:pt x="63" y="3"/>
                  </a:lnTo>
                  <a:lnTo>
                    <a:pt x="53" y="0"/>
                  </a:lnTo>
                  <a:lnTo>
                    <a:pt x="44" y="2"/>
                  </a:lnTo>
                  <a:lnTo>
                    <a:pt x="37" y="2"/>
                  </a:lnTo>
                  <a:lnTo>
                    <a:pt x="31" y="7"/>
                  </a:lnTo>
                  <a:lnTo>
                    <a:pt x="17" y="18"/>
                  </a:lnTo>
                  <a:lnTo>
                    <a:pt x="9" y="37"/>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51"/>
            <p:cNvSpPr>
              <a:spLocks/>
            </p:cNvSpPr>
            <p:nvPr/>
          </p:nvSpPr>
          <p:spPr bwMode="auto">
            <a:xfrm>
              <a:off x="2727" y="1738"/>
              <a:ext cx="80" cy="53"/>
            </a:xfrm>
            <a:custGeom>
              <a:avLst/>
              <a:gdLst>
                <a:gd name="T0" fmla="*/ 6 w 80"/>
                <a:gd name="T1" fmla="*/ 31 h 106"/>
                <a:gd name="T2" fmla="*/ 3 w 80"/>
                <a:gd name="T3" fmla="*/ 42 h 106"/>
                <a:gd name="T4" fmla="*/ 2 w 80"/>
                <a:gd name="T5" fmla="*/ 57 h 106"/>
                <a:gd name="T6" fmla="*/ 0 w 80"/>
                <a:gd name="T7" fmla="*/ 68 h 106"/>
                <a:gd name="T8" fmla="*/ 3 w 80"/>
                <a:gd name="T9" fmla="*/ 83 h 106"/>
                <a:gd name="T10" fmla="*/ 6 w 80"/>
                <a:gd name="T11" fmla="*/ 93 h 106"/>
                <a:gd name="T12" fmla="*/ 15 w 80"/>
                <a:gd name="T13" fmla="*/ 100 h 106"/>
                <a:gd name="T14" fmla="*/ 23 w 80"/>
                <a:gd name="T15" fmla="*/ 102 h 106"/>
                <a:gd name="T16" fmla="*/ 35 w 80"/>
                <a:gd name="T17" fmla="*/ 106 h 106"/>
                <a:gd name="T18" fmla="*/ 47 w 80"/>
                <a:gd name="T19" fmla="*/ 104 h 106"/>
                <a:gd name="T20" fmla="*/ 60 w 80"/>
                <a:gd name="T21" fmla="*/ 97 h 106"/>
                <a:gd name="T22" fmla="*/ 70 w 80"/>
                <a:gd name="T23" fmla="*/ 83 h 106"/>
                <a:gd name="T24" fmla="*/ 80 w 80"/>
                <a:gd name="T25" fmla="*/ 70 h 106"/>
                <a:gd name="T26" fmla="*/ 79 w 80"/>
                <a:gd name="T27" fmla="*/ 55 h 106"/>
                <a:gd name="T28" fmla="*/ 79 w 80"/>
                <a:gd name="T29" fmla="*/ 42 h 106"/>
                <a:gd name="T30" fmla="*/ 74 w 80"/>
                <a:gd name="T31" fmla="*/ 29 h 106"/>
                <a:gd name="T32" fmla="*/ 67 w 80"/>
                <a:gd name="T33" fmla="*/ 21 h 106"/>
                <a:gd name="T34" fmla="*/ 60 w 80"/>
                <a:gd name="T35" fmla="*/ 10 h 106"/>
                <a:gd name="T36" fmla="*/ 53 w 80"/>
                <a:gd name="T37" fmla="*/ 4 h 106"/>
                <a:gd name="T38" fmla="*/ 43 w 80"/>
                <a:gd name="T39" fmla="*/ 0 h 106"/>
                <a:gd name="T40" fmla="*/ 35 w 80"/>
                <a:gd name="T41" fmla="*/ 2 h 106"/>
                <a:gd name="T42" fmla="*/ 23 w 80"/>
                <a:gd name="T43" fmla="*/ 4 h 106"/>
                <a:gd name="T44" fmla="*/ 16 w 80"/>
                <a:gd name="T45" fmla="*/ 10 h 106"/>
                <a:gd name="T46" fmla="*/ 9 w 80"/>
                <a:gd name="T47" fmla="*/ 17 h 106"/>
                <a:gd name="T48" fmla="*/ 6 w 80"/>
                <a:gd name="T49" fmla="*/ 3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106">
                  <a:moveTo>
                    <a:pt x="6" y="31"/>
                  </a:moveTo>
                  <a:lnTo>
                    <a:pt x="3" y="42"/>
                  </a:lnTo>
                  <a:lnTo>
                    <a:pt x="2" y="57"/>
                  </a:lnTo>
                  <a:lnTo>
                    <a:pt x="0" y="68"/>
                  </a:lnTo>
                  <a:lnTo>
                    <a:pt x="3" y="83"/>
                  </a:lnTo>
                  <a:lnTo>
                    <a:pt x="6" y="93"/>
                  </a:lnTo>
                  <a:lnTo>
                    <a:pt x="15" y="100"/>
                  </a:lnTo>
                  <a:lnTo>
                    <a:pt x="23" y="102"/>
                  </a:lnTo>
                  <a:lnTo>
                    <a:pt x="35" y="106"/>
                  </a:lnTo>
                  <a:lnTo>
                    <a:pt x="47" y="104"/>
                  </a:lnTo>
                  <a:lnTo>
                    <a:pt x="60" y="97"/>
                  </a:lnTo>
                  <a:lnTo>
                    <a:pt x="70" y="83"/>
                  </a:lnTo>
                  <a:lnTo>
                    <a:pt x="80" y="70"/>
                  </a:lnTo>
                  <a:lnTo>
                    <a:pt x="79" y="55"/>
                  </a:lnTo>
                  <a:lnTo>
                    <a:pt x="79" y="42"/>
                  </a:lnTo>
                  <a:lnTo>
                    <a:pt x="74" y="29"/>
                  </a:lnTo>
                  <a:lnTo>
                    <a:pt x="67" y="21"/>
                  </a:lnTo>
                  <a:lnTo>
                    <a:pt x="60" y="10"/>
                  </a:lnTo>
                  <a:lnTo>
                    <a:pt x="53" y="4"/>
                  </a:lnTo>
                  <a:lnTo>
                    <a:pt x="43" y="0"/>
                  </a:lnTo>
                  <a:lnTo>
                    <a:pt x="35" y="2"/>
                  </a:lnTo>
                  <a:lnTo>
                    <a:pt x="23" y="4"/>
                  </a:lnTo>
                  <a:lnTo>
                    <a:pt x="16" y="10"/>
                  </a:lnTo>
                  <a:lnTo>
                    <a:pt x="9" y="17"/>
                  </a:lnTo>
                  <a:lnTo>
                    <a:pt x="6" y="31"/>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1" name="Freeform 152"/>
            <p:cNvSpPr>
              <a:spLocks/>
            </p:cNvSpPr>
            <p:nvPr/>
          </p:nvSpPr>
          <p:spPr bwMode="auto">
            <a:xfrm>
              <a:off x="2958" y="1748"/>
              <a:ext cx="127" cy="92"/>
            </a:xfrm>
            <a:custGeom>
              <a:avLst/>
              <a:gdLst>
                <a:gd name="T0" fmla="*/ 13 w 127"/>
                <a:gd name="T1" fmla="*/ 110 h 183"/>
                <a:gd name="T2" fmla="*/ 21 w 127"/>
                <a:gd name="T3" fmla="*/ 112 h 183"/>
                <a:gd name="T4" fmla="*/ 31 w 127"/>
                <a:gd name="T5" fmla="*/ 117 h 183"/>
                <a:gd name="T6" fmla="*/ 40 w 127"/>
                <a:gd name="T7" fmla="*/ 123 h 183"/>
                <a:gd name="T8" fmla="*/ 50 w 127"/>
                <a:gd name="T9" fmla="*/ 134 h 183"/>
                <a:gd name="T10" fmla="*/ 57 w 127"/>
                <a:gd name="T11" fmla="*/ 144 h 183"/>
                <a:gd name="T12" fmla="*/ 64 w 127"/>
                <a:gd name="T13" fmla="*/ 155 h 183"/>
                <a:gd name="T14" fmla="*/ 68 w 127"/>
                <a:gd name="T15" fmla="*/ 168 h 183"/>
                <a:gd name="T16" fmla="*/ 73 w 127"/>
                <a:gd name="T17" fmla="*/ 183 h 183"/>
                <a:gd name="T18" fmla="*/ 83 w 127"/>
                <a:gd name="T19" fmla="*/ 178 h 183"/>
                <a:gd name="T20" fmla="*/ 94 w 127"/>
                <a:gd name="T21" fmla="*/ 170 h 183"/>
                <a:gd name="T22" fmla="*/ 102 w 127"/>
                <a:gd name="T23" fmla="*/ 161 h 183"/>
                <a:gd name="T24" fmla="*/ 111 w 127"/>
                <a:gd name="T25" fmla="*/ 151 h 183"/>
                <a:gd name="T26" fmla="*/ 114 w 127"/>
                <a:gd name="T27" fmla="*/ 136 h 183"/>
                <a:gd name="T28" fmla="*/ 122 w 127"/>
                <a:gd name="T29" fmla="*/ 127 h 183"/>
                <a:gd name="T30" fmla="*/ 127 w 127"/>
                <a:gd name="T31" fmla="*/ 127 h 183"/>
                <a:gd name="T32" fmla="*/ 127 w 127"/>
                <a:gd name="T33" fmla="*/ 113 h 183"/>
                <a:gd name="T34" fmla="*/ 120 w 127"/>
                <a:gd name="T35" fmla="*/ 119 h 183"/>
                <a:gd name="T36" fmla="*/ 112 w 127"/>
                <a:gd name="T37" fmla="*/ 127 h 183"/>
                <a:gd name="T38" fmla="*/ 104 w 127"/>
                <a:gd name="T39" fmla="*/ 130 h 183"/>
                <a:gd name="T40" fmla="*/ 97 w 127"/>
                <a:gd name="T41" fmla="*/ 134 h 183"/>
                <a:gd name="T42" fmla="*/ 88 w 127"/>
                <a:gd name="T43" fmla="*/ 134 h 183"/>
                <a:gd name="T44" fmla="*/ 81 w 127"/>
                <a:gd name="T45" fmla="*/ 136 h 183"/>
                <a:gd name="T46" fmla="*/ 73 w 127"/>
                <a:gd name="T47" fmla="*/ 136 h 183"/>
                <a:gd name="T48" fmla="*/ 65 w 127"/>
                <a:gd name="T49" fmla="*/ 138 h 183"/>
                <a:gd name="T50" fmla="*/ 54 w 127"/>
                <a:gd name="T51" fmla="*/ 130 h 183"/>
                <a:gd name="T52" fmla="*/ 47 w 127"/>
                <a:gd name="T53" fmla="*/ 121 h 183"/>
                <a:gd name="T54" fmla="*/ 38 w 127"/>
                <a:gd name="T55" fmla="*/ 108 h 183"/>
                <a:gd name="T56" fmla="*/ 34 w 127"/>
                <a:gd name="T57" fmla="*/ 96 h 183"/>
                <a:gd name="T58" fmla="*/ 28 w 127"/>
                <a:gd name="T59" fmla="*/ 81 h 183"/>
                <a:gd name="T60" fmla="*/ 24 w 127"/>
                <a:gd name="T61" fmla="*/ 68 h 183"/>
                <a:gd name="T62" fmla="*/ 21 w 127"/>
                <a:gd name="T63" fmla="*/ 53 h 183"/>
                <a:gd name="T64" fmla="*/ 18 w 127"/>
                <a:gd name="T65" fmla="*/ 42 h 183"/>
                <a:gd name="T66" fmla="*/ 16 w 127"/>
                <a:gd name="T67" fmla="*/ 28 h 183"/>
                <a:gd name="T68" fmla="*/ 13 w 127"/>
                <a:gd name="T69" fmla="*/ 15 h 183"/>
                <a:gd name="T70" fmla="*/ 9 w 127"/>
                <a:gd name="T71" fmla="*/ 4 h 183"/>
                <a:gd name="T72" fmla="*/ 0 w 127"/>
                <a:gd name="T73" fmla="*/ 0 h 183"/>
                <a:gd name="T74" fmla="*/ 1 w 127"/>
                <a:gd name="T75" fmla="*/ 11 h 183"/>
                <a:gd name="T76" fmla="*/ 4 w 127"/>
                <a:gd name="T77" fmla="*/ 25 h 183"/>
                <a:gd name="T78" fmla="*/ 7 w 127"/>
                <a:gd name="T79" fmla="*/ 38 h 183"/>
                <a:gd name="T80" fmla="*/ 10 w 127"/>
                <a:gd name="T81" fmla="*/ 53 h 183"/>
                <a:gd name="T82" fmla="*/ 10 w 127"/>
                <a:gd name="T83" fmla="*/ 66 h 183"/>
                <a:gd name="T84" fmla="*/ 11 w 127"/>
                <a:gd name="T85" fmla="*/ 81 h 183"/>
                <a:gd name="T86" fmla="*/ 11 w 127"/>
                <a:gd name="T87" fmla="*/ 95 h 183"/>
                <a:gd name="T88" fmla="*/ 13 w 127"/>
                <a:gd name="T89"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83">
                  <a:moveTo>
                    <a:pt x="13" y="110"/>
                  </a:moveTo>
                  <a:lnTo>
                    <a:pt x="21" y="112"/>
                  </a:lnTo>
                  <a:lnTo>
                    <a:pt x="31" y="117"/>
                  </a:lnTo>
                  <a:lnTo>
                    <a:pt x="40" y="123"/>
                  </a:lnTo>
                  <a:lnTo>
                    <a:pt x="50" y="134"/>
                  </a:lnTo>
                  <a:lnTo>
                    <a:pt x="57" y="144"/>
                  </a:lnTo>
                  <a:lnTo>
                    <a:pt x="64" y="155"/>
                  </a:lnTo>
                  <a:lnTo>
                    <a:pt x="68" y="168"/>
                  </a:lnTo>
                  <a:lnTo>
                    <a:pt x="73" y="183"/>
                  </a:lnTo>
                  <a:lnTo>
                    <a:pt x="83" y="178"/>
                  </a:lnTo>
                  <a:lnTo>
                    <a:pt x="94" y="170"/>
                  </a:lnTo>
                  <a:lnTo>
                    <a:pt x="102" y="161"/>
                  </a:lnTo>
                  <a:lnTo>
                    <a:pt x="111" y="151"/>
                  </a:lnTo>
                  <a:lnTo>
                    <a:pt x="114" y="136"/>
                  </a:lnTo>
                  <a:lnTo>
                    <a:pt x="122" y="127"/>
                  </a:lnTo>
                  <a:lnTo>
                    <a:pt x="127" y="127"/>
                  </a:lnTo>
                  <a:lnTo>
                    <a:pt x="127" y="113"/>
                  </a:lnTo>
                  <a:lnTo>
                    <a:pt x="120" y="119"/>
                  </a:lnTo>
                  <a:lnTo>
                    <a:pt x="112" y="127"/>
                  </a:lnTo>
                  <a:lnTo>
                    <a:pt x="104" y="130"/>
                  </a:lnTo>
                  <a:lnTo>
                    <a:pt x="97" y="134"/>
                  </a:lnTo>
                  <a:lnTo>
                    <a:pt x="88" y="134"/>
                  </a:lnTo>
                  <a:lnTo>
                    <a:pt x="81" y="136"/>
                  </a:lnTo>
                  <a:lnTo>
                    <a:pt x="73" y="136"/>
                  </a:lnTo>
                  <a:lnTo>
                    <a:pt x="65" y="138"/>
                  </a:lnTo>
                  <a:lnTo>
                    <a:pt x="54" y="130"/>
                  </a:lnTo>
                  <a:lnTo>
                    <a:pt x="47" y="121"/>
                  </a:lnTo>
                  <a:lnTo>
                    <a:pt x="38" y="108"/>
                  </a:lnTo>
                  <a:lnTo>
                    <a:pt x="34" y="96"/>
                  </a:lnTo>
                  <a:lnTo>
                    <a:pt x="28" y="81"/>
                  </a:lnTo>
                  <a:lnTo>
                    <a:pt x="24" y="68"/>
                  </a:lnTo>
                  <a:lnTo>
                    <a:pt x="21" y="53"/>
                  </a:lnTo>
                  <a:lnTo>
                    <a:pt x="18" y="42"/>
                  </a:lnTo>
                  <a:lnTo>
                    <a:pt x="16" y="28"/>
                  </a:lnTo>
                  <a:lnTo>
                    <a:pt x="13" y="15"/>
                  </a:lnTo>
                  <a:lnTo>
                    <a:pt x="9" y="4"/>
                  </a:lnTo>
                  <a:lnTo>
                    <a:pt x="0" y="0"/>
                  </a:lnTo>
                  <a:lnTo>
                    <a:pt x="1" y="11"/>
                  </a:lnTo>
                  <a:lnTo>
                    <a:pt x="4" y="25"/>
                  </a:lnTo>
                  <a:lnTo>
                    <a:pt x="7" y="38"/>
                  </a:lnTo>
                  <a:lnTo>
                    <a:pt x="10" y="53"/>
                  </a:lnTo>
                  <a:lnTo>
                    <a:pt x="10" y="66"/>
                  </a:lnTo>
                  <a:lnTo>
                    <a:pt x="11" y="81"/>
                  </a:lnTo>
                  <a:lnTo>
                    <a:pt x="11" y="95"/>
                  </a:lnTo>
                  <a:lnTo>
                    <a:pt x="13" y="1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2" name="Freeform 153"/>
            <p:cNvSpPr>
              <a:spLocks/>
            </p:cNvSpPr>
            <p:nvPr/>
          </p:nvSpPr>
          <p:spPr bwMode="auto">
            <a:xfrm>
              <a:off x="3062" y="1759"/>
              <a:ext cx="292" cy="202"/>
            </a:xfrm>
            <a:custGeom>
              <a:avLst/>
              <a:gdLst>
                <a:gd name="T0" fmla="*/ 159 w 292"/>
                <a:gd name="T1" fmla="*/ 30 h 404"/>
                <a:gd name="T2" fmla="*/ 181 w 292"/>
                <a:gd name="T3" fmla="*/ 73 h 404"/>
                <a:gd name="T4" fmla="*/ 195 w 292"/>
                <a:gd name="T5" fmla="*/ 124 h 404"/>
                <a:gd name="T6" fmla="*/ 188 w 292"/>
                <a:gd name="T7" fmla="*/ 158 h 404"/>
                <a:gd name="T8" fmla="*/ 158 w 292"/>
                <a:gd name="T9" fmla="*/ 196 h 404"/>
                <a:gd name="T10" fmla="*/ 138 w 292"/>
                <a:gd name="T11" fmla="*/ 204 h 404"/>
                <a:gd name="T12" fmla="*/ 152 w 292"/>
                <a:gd name="T13" fmla="*/ 232 h 404"/>
                <a:gd name="T14" fmla="*/ 122 w 292"/>
                <a:gd name="T15" fmla="*/ 209 h 404"/>
                <a:gd name="T16" fmla="*/ 98 w 292"/>
                <a:gd name="T17" fmla="*/ 200 h 404"/>
                <a:gd name="T18" fmla="*/ 74 w 292"/>
                <a:gd name="T19" fmla="*/ 174 h 404"/>
                <a:gd name="T20" fmla="*/ 54 w 292"/>
                <a:gd name="T21" fmla="*/ 143 h 404"/>
                <a:gd name="T22" fmla="*/ 60 w 292"/>
                <a:gd name="T23" fmla="*/ 126 h 404"/>
                <a:gd name="T24" fmla="*/ 40 w 292"/>
                <a:gd name="T25" fmla="*/ 128 h 404"/>
                <a:gd name="T26" fmla="*/ 28 w 292"/>
                <a:gd name="T27" fmla="*/ 157 h 404"/>
                <a:gd name="T28" fmla="*/ 45 w 292"/>
                <a:gd name="T29" fmla="*/ 174 h 404"/>
                <a:gd name="T30" fmla="*/ 65 w 292"/>
                <a:gd name="T31" fmla="*/ 196 h 404"/>
                <a:gd name="T32" fmla="*/ 6 w 292"/>
                <a:gd name="T33" fmla="*/ 166 h 404"/>
                <a:gd name="T34" fmla="*/ 64 w 292"/>
                <a:gd name="T35" fmla="*/ 232 h 404"/>
                <a:gd name="T36" fmla="*/ 82 w 292"/>
                <a:gd name="T37" fmla="*/ 217 h 404"/>
                <a:gd name="T38" fmla="*/ 108 w 292"/>
                <a:gd name="T39" fmla="*/ 230 h 404"/>
                <a:gd name="T40" fmla="*/ 131 w 292"/>
                <a:gd name="T41" fmla="*/ 253 h 404"/>
                <a:gd name="T42" fmla="*/ 144 w 292"/>
                <a:gd name="T43" fmla="*/ 287 h 404"/>
                <a:gd name="T44" fmla="*/ 145 w 292"/>
                <a:gd name="T45" fmla="*/ 325 h 404"/>
                <a:gd name="T46" fmla="*/ 135 w 292"/>
                <a:gd name="T47" fmla="*/ 362 h 404"/>
                <a:gd name="T48" fmla="*/ 137 w 292"/>
                <a:gd name="T49" fmla="*/ 387 h 404"/>
                <a:gd name="T50" fmla="*/ 151 w 292"/>
                <a:gd name="T51" fmla="*/ 402 h 404"/>
                <a:gd name="T52" fmla="*/ 176 w 292"/>
                <a:gd name="T53" fmla="*/ 404 h 404"/>
                <a:gd name="T54" fmla="*/ 199 w 292"/>
                <a:gd name="T55" fmla="*/ 398 h 404"/>
                <a:gd name="T56" fmla="*/ 192 w 292"/>
                <a:gd name="T57" fmla="*/ 385 h 404"/>
                <a:gd name="T58" fmla="*/ 169 w 292"/>
                <a:gd name="T59" fmla="*/ 359 h 404"/>
                <a:gd name="T60" fmla="*/ 155 w 292"/>
                <a:gd name="T61" fmla="*/ 328 h 404"/>
                <a:gd name="T62" fmla="*/ 148 w 292"/>
                <a:gd name="T63" fmla="*/ 291 h 404"/>
                <a:gd name="T64" fmla="*/ 156 w 292"/>
                <a:gd name="T65" fmla="*/ 257 h 404"/>
                <a:gd name="T66" fmla="*/ 176 w 292"/>
                <a:gd name="T67" fmla="*/ 219 h 404"/>
                <a:gd name="T68" fmla="*/ 208 w 292"/>
                <a:gd name="T69" fmla="*/ 200 h 404"/>
                <a:gd name="T70" fmla="*/ 235 w 292"/>
                <a:gd name="T71" fmla="*/ 200 h 404"/>
                <a:gd name="T72" fmla="*/ 267 w 292"/>
                <a:gd name="T73" fmla="*/ 221 h 404"/>
                <a:gd name="T74" fmla="*/ 287 w 292"/>
                <a:gd name="T75" fmla="*/ 164 h 404"/>
                <a:gd name="T76" fmla="*/ 265 w 292"/>
                <a:gd name="T77" fmla="*/ 145 h 404"/>
                <a:gd name="T78" fmla="*/ 229 w 292"/>
                <a:gd name="T79" fmla="*/ 123 h 404"/>
                <a:gd name="T80" fmla="*/ 205 w 292"/>
                <a:gd name="T81" fmla="*/ 87 h 404"/>
                <a:gd name="T82" fmla="*/ 201 w 292"/>
                <a:gd name="T83" fmla="*/ 53 h 404"/>
                <a:gd name="T84" fmla="*/ 205 w 292"/>
                <a:gd name="T85" fmla="*/ 22 h 404"/>
                <a:gd name="T86" fmla="*/ 201 w 292"/>
                <a:gd name="T87" fmla="*/ 0 h 404"/>
                <a:gd name="T88" fmla="*/ 175 w 292"/>
                <a:gd name="T89" fmla="*/ 0 h 404"/>
                <a:gd name="T90" fmla="*/ 149 w 292"/>
                <a:gd name="T9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404">
                  <a:moveTo>
                    <a:pt x="139" y="11"/>
                  </a:moveTo>
                  <a:lnTo>
                    <a:pt x="149" y="19"/>
                  </a:lnTo>
                  <a:lnTo>
                    <a:pt x="159" y="30"/>
                  </a:lnTo>
                  <a:lnTo>
                    <a:pt x="166" y="41"/>
                  </a:lnTo>
                  <a:lnTo>
                    <a:pt x="175" y="58"/>
                  </a:lnTo>
                  <a:lnTo>
                    <a:pt x="181" y="73"/>
                  </a:lnTo>
                  <a:lnTo>
                    <a:pt x="186" y="90"/>
                  </a:lnTo>
                  <a:lnTo>
                    <a:pt x="191" y="107"/>
                  </a:lnTo>
                  <a:lnTo>
                    <a:pt x="195" y="124"/>
                  </a:lnTo>
                  <a:lnTo>
                    <a:pt x="193" y="136"/>
                  </a:lnTo>
                  <a:lnTo>
                    <a:pt x="192" y="149"/>
                  </a:lnTo>
                  <a:lnTo>
                    <a:pt x="188" y="158"/>
                  </a:lnTo>
                  <a:lnTo>
                    <a:pt x="185" y="168"/>
                  </a:lnTo>
                  <a:lnTo>
                    <a:pt x="172" y="183"/>
                  </a:lnTo>
                  <a:lnTo>
                    <a:pt x="158" y="196"/>
                  </a:lnTo>
                  <a:lnTo>
                    <a:pt x="151" y="198"/>
                  </a:lnTo>
                  <a:lnTo>
                    <a:pt x="144" y="202"/>
                  </a:lnTo>
                  <a:lnTo>
                    <a:pt x="138" y="204"/>
                  </a:lnTo>
                  <a:lnTo>
                    <a:pt x="142" y="213"/>
                  </a:lnTo>
                  <a:lnTo>
                    <a:pt x="147" y="223"/>
                  </a:lnTo>
                  <a:lnTo>
                    <a:pt x="152" y="232"/>
                  </a:lnTo>
                  <a:lnTo>
                    <a:pt x="141" y="228"/>
                  </a:lnTo>
                  <a:lnTo>
                    <a:pt x="132" y="221"/>
                  </a:lnTo>
                  <a:lnTo>
                    <a:pt x="122" y="209"/>
                  </a:lnTo>
                  <a:lnTo>
                    <a:pt x="114" y="204"/>
                  </a:lnTo>
                  <a:lnTo>
                    <a:pt x="105" y="202"/>
                  </a:lnTo>
                  <a:lnTo>
                    <a:pt x="98" y="200"/>
                  </a:lnTo>
                  <a:lnTo>
                    <a:pt x="91" y="192"/>
                  </a:lnTo>
                  <a:lnTo>
                    <a:pt x="87" y="187"/>
                  </a:lnTo>
                  <a:lnTo>
                    <a:pt x="74" y="174"/>
                  </a:lnTo>
                  <a:lnTo>
                    <a:pt x="61" y="166"/>
                  </a:lnTo>
                  <a:lnTo>
                    <a:pt x="57" y="155"/>
                  </a:lnTo>
                  <a:lnTo>
                    <a:pt x="54" y="143"/>
                  </a:lnTo>
                  <a:lnTo>
                    <a:pt x="60" y="141"/>
                  </a:lnTo>
                  <a:lnTo>
                    <a:pt x="61" y="136"/>
                  </a:lnTo>
                  <a:lnTo>
                    <a:pt x="60" y="126"/>
                  </a:lnTo>
                  <a:lnTo>
                    <a:pt x="61" y="119"/>
                  </a:lnTo>
                  <a:lnTo>
                    <a:pt x="50" y="123"/>
                  </a:lnTo>
                  <a:lnTo>
                    <a:pt x="40" y="128"/>
                  </a:lnTo>
                  <a:lnTo>
                    <a:pt x="43" y="140"/>
                  </a:lnTo>
                  <a:lnTo>
                    <a:pt x="44" y="153"/>
                  </a:lnTo>
                  <a:lnTo>
                    <a:pt x="28" y="157"/>
                  </a:lnTo>
                  <a:lnTo>
                    <a:pt x="31" y="162"/>
                  </a:lnTo>
                  <a:lnTo>
                    <a:pt x="38" y="168"/>
                  </a:lnTo>
                  <a:lnTo>
                    <a:pt x="45" y="174"/>
                  </a:lnTo>
                  <a:lnTo>
                    <a:pt x="54" y="181"/>
                  </a:lnTo>
                  <a:lnTo>
                    <a:pt x="60" y="187"/>
                  </a:lnTo>
                  <a:lnTo>
                    <a:pt x="65" y="196"/>
                  </a:lnTo>
                  <a:lnTo>
                    <a:pt x="68" y="208"/>
                  </a:lnTo>
                  <a:lnTo>
                    <a:pt x="67" y="221"/>
                  </a:lnTo>
                  <a:lnTo>
                    <a:pt x="6" y="166"/>
                  </a:lnTo>
                  <a:lnTo>
                    <a:pt x="0" y="172"/>
                  </a:lnTo>
                  <a:lnTo>
                    <a:pt x="58" y="238"/>
                  </a:lnTo>
                  <a:lnTo>
                    <a:pt x="64" y="232"/>
                  </a:lnTo>
                  <a:lnTo>
                    <a:pt x="72" y="230"/>
                  </a:lnTo>
                  <a:lnTo>
                    <a:pt x="78" y="224"/>
                  </a:lnTo>
                  <a:lnTo>
                    <a:pt x="82" y="217"/>
                  </a:lnTo>
                  <a:lnTo>
                    <a:pt x="91" y="221"/>
                  </a:lnTo>
                  <a:lnTo>
                    <a:pt x="100" y="224"/>
                  </a:lnTo>
                  <a:lnTo>
                    <a:pt x="108" y="230"/>
                  </a:lnTo>
                  <a:lnTo>
                    <a:pt x="117" y="238"/>
                  </a:lnTo>
                  <a:lnTo>
                    <a:pt x="124" y="243"/>
                  </a:lnTo>
                  <a:lnTo>
                    <a:pt x="131" y="253"/>
                  </a:lnTo>
                  <a:lnTo>
                    <a:pt x="137" y="262"/>
                  </a:lnTo>
                  <a:lnTo>
                    <a:pt x="142" y="275"/>
                  </a:lnTo>
                  <a:lnTo>
                    <a:pt x="144" y="287"/>
                  </a:lnTo>
                  <a:lnTo>
                    <a:pt x="145" y="298"/>
                  </a:lnTo>
                  <a:lnTo>
                    <a:pt x="145" y="311"/>
                  </a:lnTo>
                  <a:lnTo>
                    <a:pt x="145" y="325"/>
                  </a:lnTo>
                  <a:lnTo>
                    <a:pt x="142" y="338"/>
                  </a:lnTo>
                  <a:lnTo>
                    <a:pt x="139" y="351"/>
                  </a:lnTo>
                  <a:lnTo>
                    <a:pt x="135" y="362"/>
                  </a:lnTo>
                  <a:lnTo>
                    <a:pt x="131" y="374"/>
                  </a:lnTo>
                  <a:lnTo>
                    <a:pt x="132" y="379"/>
                  </a:lnTo>
                  <a:lnTo>
                    <a:pt x="137" y="387"/>
                  </a:lnTo>
                  <a:lnTo>
                    <a:pt x="141" y="394"/>
                  </a:lnTo>
                  <a:lnTo>
                    <a:pt x="145" y="402"/>
                  </a:lnTo>
                  <a:lnTo>
                    <a:pt x="151" y="402"/>
                  </a:lnTo>
                  <a:lnTo>
                    <a:pt x="159" y="404"/>
                  </a:lnTo>
                  <a:lnTo>
                    <a:pt x="168" y="404"/>
                  </a:lnTo>
                  <a:lnTo>
                    <a:pt x="176" y="404"/>
                  </a:lnTo>
                  <a:lnTo>
                    <a:pt x="184" y="402"/>
                  </a:lnTo>
                  <a:lnTo>
                    <a:pt x="192" y="402"/>
                  </a:lnTo>
                  <a:lnTo>
                    <a:pt x="199" y="398"/>
                  </a:lnTo>
                  <a:lnTo>
                    <a:pt x="208" y="396"/>
                  </a:lnTo>
                  <a:lnTo>
                    <a:pt x="199" y="391"/>
                  </a:lnTo>
                  <a:lnTo>
                    <a:pt x="192" y="385"/>
                  </a:lnTo>
                  <a:lnTo>
                    <a:pt x="185" y="377"/>
                  </a:lnTo>
                  <a:lnTo>
                    <a:pt x="178" y="370"/>
                  </a:lnTo>
                  <a:lnTo>
                    <a:pt x="169" y="359"/>
                  </a:lnTo>
                  <a:lnTo>
                    <a:pt x="164" y="349"/>
                  </a:lnTo>
                  <a:lnTo>
                    <a:pt x="158" y="338"/>
                  </a:lnTo>
                  <a:lnTo>
                    <a:pt x="155" y="328"/>
                  </a:lnTo>
                  <a:lnTo>
                    <a:pt x="151" y="315"/>
                  </a:lnTo>
                  <a:lnTo>
                    <a:pt x="149" y="304"/>
                  </a:lnTo>
                  <a:lnTo>
                    <a:pt x="148" y="291"/>
                  </a:lnTo>
                  <a:lnTo>
                    <a:pt x="151" y="279"/>
                  </a:lnTo>
                  <a:lnTo>
                    <a:pt x="152" y="268"/>
                  </a:lnTo>
                  <a:lnTo>
                    <a:pt x="156" y="257"/>
                  </a:lnTo>
                  <a:lnTo>
                    <a:pt x="161" y="245"/>
                  </a:lnTo>
                  <a:lnTo>
                    <a:pt x="165" y="238"/>
                  </a:lnTo>
                  <a:lnTo>
                    <a:pt x="176" y="219"/>
                  </a:lnTo>
                  <a:lnTo>
                    <a:pt x="192" y="208"/>
                  </a:lnTo>
                  <a:lnTo>
                    <a:pt x="199" y="202"/>
                  </a:lnTo>
                  <a:lnTo>
                    <a:pt x="208" y="200"/>
                  </a:lnTo>
                  <a:lnTo>
                    <a:pt x="216" y="196"/>
                  </a:lnTo>
                  <a:lnTo>
                    <a:pt x="225" y="196"/>
                  </a:lnTo>
                  <a:lnTo>
                    <a:pt x="235" y="200"/>
                  </a:lnTo>
                  <a:lnTo>
                    <a:pt x="246" y="206"/>
                  </a:lnTo>
                  <a:lnTo>
                    <a:pt x="256" y="211"/>
                  </a:lnTo>
                  <a:lnTo>
                    <a:pt x="267" y="221"/>
                  </a:lnTo>
                  <a:lnTo>
                    <a:pt x="276" y="202"/>
                  </a:lnTo>
                  <a:lnTo>
                    <a:pt x="283" y="183"/>
                  </a:lnTo>
                  <a:lnTo>
                    <a:pt x="287" y="164"/>
                  </a:lnTo>
                  <a:lnTo>
                    <a:pt x="292" y="145"/>
                  </a:lnTo>
                  <a:lnTo>
                    <a:pt x="277" y="145"/>
                  </a:lnTo>
                  <a:lnTo>
                    <a:pt x="265" y="145"/>
                  </a:lnTo>
                  <a:lnTo>
                    <a:pt x="252" y="140"/>
                  </a:lnTo>
                  <a:lnTo>
                    <a:pt x="242" y="134"/>
                  </a:lnTo>
                  <a:lnTo>
                    <a:pt x="229" y="123"/>
                  </a:lnTo>
                  <a:lnTo>
                    <a:pt x="221" y="111"/>
                  </a:lnTo>
                  <a:lnTo>
                    <a:pt x="211" y="98"/>
                  </a:lnTo>
                  <a:lnTo>
                    <a:pt x="205" y="87"/>
                  </a:lnTo>
                  <a:lnTo>
                    <a:pt x="202" y="73"/>
                  </a:lnTo>
                  <a:lnTo>
                    <a:pt x="201" y="62"/>
                  </a:lnTo>
                  <a:lnTo>
                    <a:pt x="201" y="53"/>
                  </a:lnTo>
                  <a:lnTo>
                    <a:pt x="202" y="43"/>
                  </a:lnTo>
                  <a:lnTo>
                    <a:pt x="202" y="32"/>
                  </a:lnTo>
                  <a:lnTo>
                    <a:pt x="205" y="22"/>
                  </a:lnTo>
                  <a:lnTo>
                    <a:pt x="206" y="13"/>
                  </a:lnTo>
                  <a:lnTo>
                    <a:pt x="209" y="4"/>
                  </a:lnTo>
                  <a:lnTo>
                    <a:pt x="201" y="0"/>
                  </a:lnTo>
                  <a:lnTo>
                    <a:pt x="192" y="0"/>
                  </a:lnTo>
                  <a:lnTo>
                    <a:pt x="184" y="0"/>
                  </a:lnTo>
                  <a:lnTo>
                    <a:pt x="175" y="0"/>
                  </a:lnTo>
                  <a:lnTo>
                    <a:pt x="166" y="0"/>
                  </a:lnTo>
                  <a:lnTo>
                    <a:pt x="158" y="0"/>
                  </a:lnTo>
                  <a:lnTo>
                    <a:pt x="149" y="0"/>
                  </a:lnTo>
                  <a:lnTo>
                    <a:pt x="142" y="2"/>
                  </a:lnTo>
                  <a:lnTo>
                    <a:pt x="139" y="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3" name="Freeform 154"/>
            <p:cNvSpPr>
              <a:spLocks/>
            </p:cNvSpPr>
            <p:nvPr/>
          </p:nvSpPr>
          <p:spPr bwMode="auto">
            <a:xfrm>
              <a:off x="3280" y="1763"/>
              <a:ext cx="82" cy="59"/>
            </a:xfrm>
            <a:custGeom>
              <a:avLst/>
              <a:gdLst>
                <a:gd name="T0" fmla="*/ 7 w 82"/>
                <a:gd name="T1" fmla="*/ 19 h 117"/>
                <a:gd name="T2" fmla="*/ 3 w 82"/>
                <a:gd name="T3" fmla="*/ 32 h 117"/>
                <a:gd name="T4" fmla="*/ 1 w 82"/>
                <a:gd name="T5" fmla="*/ 46 h 117"/>
                <a:gd name="T6" fmla="*/ 0 w 82"/>
                <a:gd name="T7" fmla="*/ 57 h 117"/>
                <a:gd name="T8" fmla="*/ 4 w 82"/>
                <a:gd name="T9" fmla="*/ 72 h 117"/>
                <a:gd name="T10" fmla="*/ 7 w 82"/>
                <a:gd name="T11" fmla="*/ 82 h 117"/>
                <a:gd name="T12" fmla="*/ 12 w 82"/>
                <a:gd name="T13" fmla="*/ 91 h 117"/>
                <a:gd name="T14" fmla="*/ 18 w 82"/>
                <a:gd name="T15" fmla="*/ 97 h 117"/>
                <a:gd name="T16" fmla="*/ 25 w 82"/>
                <a:gd name="T17" fmla="*/ 104 h 117"/>
                <a:gd name="T18" fmla="*/ 32 w 82"/>
                <a:gd name="T19" fmla="*/ 108 h 117"/>
                <a:gd name="T20" fmla="*/ 40 w 82"/>
                <a:gd name="T21" fmla="*/ 112 h 117"/>
                <a:gd name="T22" fmla="*/ 48 w 82"/>
                <a:gd name="T23" fmla="*/ 114 h 117"/>
                <a:gd name="T24" fmla="*/ 57 w 82"/>
                <a:gd name="T25" fmla="*/ 117 h 117"/>
                <a:gd name="T26" fmla="*/ 65 w 82"/>
                <a:gd name="T27" fmla="*/ 117 h 117"/>
                <a:gd name="T28" fmla="*/ 72 w 82"/>
                <a:gd name="T29" fmla="*/ 116 h 117"/>
                <a:gd name="T30" fmla="*/ 75 w 82"/>
                <a:gd name="T31" fmla="*/ 110 h 117"/>
                <a:gd name="T32" fmla="*/ 79 w 82"/>
                <a:gd name="T33" fmla="*/ 104 h 117"/>
                <a:gd name="T34" fmla="*/ 82 w 82"/>
                <a:gd name="T35" fmla="*/ 85 h 117"/>
                <a:gd name="T36" fmla="*/ 82 w 82"/>
                <a:gd name="T37" fmla="*/ 68 h 117"/>
                <a:gd name="T38" fmla="*/ 77 w 82"/>
                <a:gd name="T39" fmla="*/ 51 h 117"/>
                <a:gd name="T40" fmla="*/ 71 w 82"/>
                <a:gd name="T41" fmla="*/ 40 h 117"/>
                <a:gd name="T42" fmla="*/ 64 w 82"/>
                <a:gd name="T43" fmla="*/ 29 h 117"/>
                <a:gd name="T44" fmla="*/ 57 w 82"/>
                <a:gd name="T45" fmla="*/ 23 h 117"/>
                <a:gd name="T46" fmla="*/ 47 w 82"/>
                <a:gd name="T47" fmla="*/ 14 h 117"/>
                <a:gd name="T48" fmla="*/ 38 w 82"/>
                <a:gd name="T49" fmla="*/ 8 h 117"/>
                <a:gd name="T50" fmla="*/ 27 w 82"/>
                <a:gd name="T51" fmla="*/ 2 h 117"/>
                <a:gd name="T52" fmla="*/ 17 w 82"/>
                <a:gd name="T53" fmla="*/ 0 h 117"/>
                <a:gd name="T54" fmla="*/ 7 w 82"/>
                <a:gd name="T55"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117">
                  <a:moveTo>
                    <a:pt x="7" y="19"/>
                  </a:moveTo>
                  <a:lnTo>
                    <a:pt x="3" y="32"/>
                  </a:lnTo>
                  <a:lnTo>
                    <a:pt x="1" y="46"/>
                  </a:lnTo>
                  <a:lnTo>
                    <a:pt x="0" y="57"/>
                  </a:lnTo>
                  <a:lnTo>
                    <a:pt x="4" y="72"/>
                  </a:lnTo>
                  <a:lnTo>
                    <a:pt x="7" y="82"/>
                  </a:lnTo>
                  <a:lnTo>
                    <a:pt x="12" y="91"/>
                  </a:lnTo>
                  <a:lnTo>
                    <a:pt x="18" y="97"/>
                  </a:lnTo>
                  <a:lnTo>
                    <a:pt x="25" y="104"/>
                  </a:lnTo>
                  <a:lnTo>
                    <a:pt x="32" y="108"/>
                  </a:lnTo>
                  <a:lnTo>
                    <a:pt x="40" y="112"/>
                  </a:lnTo>
                  <a:lnTo>
                    <a:pt x="48" y="114"/>
                  </a:lnTo>
                  <a:lnTo>
                    <a:pt x="57" y="117"/>
                  </a:lnTo>
                  <a:lnTo>
                    <a:pt x="65" y="117"/>
                  </a:lnTo>
                  <a:lnTo>
                    <a:pt x="72" y="116"/>
                  </a:lnTo>
                  <a:lnTo>
                    <a:pt x="75" y="110"/>
                  </a:lnTo>
                  <a:lnTo>
                    <a:pt x="79" y="104"/>
                  </a:lnTo>
                  <a:lnTo>
                    <a:pt x="82" y="85"/>
                  </a:lnTo>
                  <a:lnTo>
                    <a:pt x="82" y="68"/>
                  </a:lnTo>
                  <a:lnTo>
                    <a:pt x="77" y="51"/>
                  </a:lnTo>
                  <a:lnTo>
                    <a:pt x="71" y="40"/>
                  </a:lnTo>
                  <a:lnTo>
                    <a:pt x="64" y="29"/>
                  </a:lnTo>
                  <a:lnTo>
                    <a:pt x="57" y="23"/>
                  </a:lnTo>
                  <a:lnTo>
                    <a:pt x="47" y="14"/>
                  </a:lnTo>
                  <a:lnTo>
                    <a:pt x="38" y="8"/>
                  </a:lnTo>
                  <a:lnTo>
                    <a:pt x="27" y="2"/>
                  </a:lnTo>
                  <a:lnTo>
                    <a:pt x="17" y="0"/>
                  </a:lnTo>
                  <a:lnTo>
                    <a:pt x="7" y="19"/>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4" name="Freeform 155"/>
            <p:cNvSpPr>
              <a:spLocks/>
            </p:cNvSpPr>
            <p:nvPr/>
          </p:nvSpPr>
          <p:spPr bwMode="auto">
            <a:xfrm>
              <a:off x="3143" y="1777"/>
              <a:ext cx="93" cy="70"/>
            </a:xfrm>
            <a:custGeom>
              <a:avLst/>
              <a:gdLst>
                <a:gd name="T0" fmla="*/ 33 w 93"/>
                <a:gd name="T1" fmla="*/ 26 h 139"/>
                <a:gd name="T2" fmla="*/ 41 w 93"/>
                <a:gd name="T3" fmla="*/ 32 h 139"/>
                <a:gd name="T4" fmla="*/ 53 w 93"/>
                <a:gd name="T5" fmla="*/ 37 h 139"/>
                <a:gd name="T6" fmla="*/ 61 w 93"/>
                <a:gd name="T7" fmla="*/ 45 h 139"/>
                <a:gd name="T8" fmla="*/ 66 w 93"/>
                <a:gd name="T9" fmla="*/ 60 h 139"/>
                <a:gd name="T10" fmla="*/ 50 w 93"/>
                <a:gd name="T11" fmla="*/ 54 h 139"/>
                <a:gd name="T12" fmla="*/ 36 w 93"/>
                <a:gd name="T13" fmla="*/ 51 h 139"/>
                <a:gd name="T14" fmla="*/ 27 w 93"/>
                <a:gd name="T15" fmla="*/ 49 h 139"/>
                <a:gd name="T16" fmla="*/ 20 w 93"/>
                <a:gd name="T17" fmla="*/ 49 h 139"/>
                <a:gd name="T18" fmla="*/ 11 w 93"/>
                <a:gd name="T19" fmla="*/ 53 h 139"/>
                <a:gd name="T20" fmla="*/ 4 w 93"/>
                <a:gd name="T21" fmla="*/ 60 h 139"/>
                <a:gd name="T22" fmla="*/ 0 w 93"/>
                <a:gd name="T23" fmla="*/ 75 h 139"/>
                <a:gd name="T24" fmla="*/ 1 w 93"/>
                <a:gd name="T25" fmla="*/ 92 h 139"/>
                <a:gd name="T26" fmla="*/ 3 w 93"/>
                <a:gd name="T27" fmla="*/ 107 h 139"/>
                <a:gd name="T28" fmla="*/ 10 w 93"/>
                <a:gd name="T29" fmla="*/ 124 h 139"/>
                <a:gd name="T30" fmla="*/ 14 w 93"/>
                <a:gd name="T31" fmla="*/ 130 h 139"/>
                <a:gd name="T32" fmla="*/ 20 w 93"/>
                <a:gd name="T33" fmla="*/ 136 h 139"/>
                <a:gd name="T34" fmla="*/ 27 w 93"/>
                <a:gd name="T35" fmla="*/ 138 h 139"/>
                <a:gd name="T36" fmla="*/ 36 w 93"/>
                <a:gd name="T37" fmla="*/ 139 h 139"/>
                <a:gd name="T38" fmla="*/ 43 w 93"/>
                <a:gd name="T39" fmla="*/ 138 h 139"/>
                <a:gd name="T40" fmla="*/ 51 w 93"/>
                <a:gd name="T41" fmla="*/ 138 h 139"/>
                <a:gd name="T42" fmla="*/ 60 w 93"/>
                <a:gd name="T43" fmla="*/ 136 h 139"/>
                <a:gd name="T44" fmla="*/ 68 w 93"/>
                <a:gd name="T45" fmla="*/ 136 h 139"/>
                <a:gd name="T46" fmla="*/ 77 w 93"/>
                <a:gd name="T47" fmla="*/ 130 h 139"/>
                <a:gd name="T48" fmla="*/ 84 w 93"/>
                <a:gd name="T49" fmla="*/ 121 h 139"/>
                <a:gd name="T50" fmla="*/ 88 w 93"/>
                <a:gd name="T51" fmla="*/ 109 h 139"/>
                <a:gd name="T52" fmla="*/ 93 w 93"/>
                <a:gd name="T53" fmla="*/ 100 h 139"/>
                <a:gd name="T54" fmla="*/ 90 w 93"/>
                <a:gd name="T55" fmla="*/ 85 h 139"/>
                <a:gd name="T56" fmla="*/ 88 w 93"/>
                <a:gd name="T57" fmla="*/ 70 h 139"/>
                <a:gd name="T58" fmla="*/ 84 w 93"/>
                <a:gd name="T59" fmla="*/ 54 h 139"/>
                <a:gd name="T60" fmla="*/ 80 w 93"/>
                <a:gd name="T61" fmla="*/ 41 h 139"/>
                <a:gd name="T62" fmla="*/ 73 w 93"/>
                <a:gd name="T63" fmla="*/ 26 h 139"/>
                <a:gd name="T64" fmla="*/ 67 w 93"/>
                <a:gd name="T65" fmla="*/ 15 h 139"/>
                <a:gd name="T66" fmla="*/ 58 w 93"/>
                <a:gd name="T67" fmla="*/ 5 h 139"/>
                <a:gd name="T68" fmla="*/ 50 w 93"/>
                <a:gd name="T69" fmla="*/ 0 h 139"/>
                <a:gd name="T70" fmla="*/ 33 w 93"/>
                <a:gd name="T71" fmla="*/ 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3" h="139">
                  <a:moveTo>
                    <a:pt x="33" y="26"/>
                  </a:moveTo>
                  <a:lnTo>
                    <a:pt x="41" y="32"/>
                  </a:lnTo>
                  <a:lnTo>
                    <a:pt x="53" y="37"/>
                  </a:lnTo>
                  <a:lnTo>
                    <a:pt x="61" y="45"/>
                  </a:lnTo>
                  <a:lnTo>
                    <a:pt x="66" y="60"/>
                  </a:lnTo>
                  <a:lnTo>
                    <a:pt x="50" y="54"/>
                  </a:lnTo>
                  <a:lnTo>
                    <a:pt x="36" y="51"/>
                  </a:lnTo>
                  <a:lnTo>
                    <a:pt x="27" y="49"/>
                  </a:lnTo>
                  <a:lnTo>
                    <a:pt x="20" y="49"/>
                  </a:lnTo>
                  <a:lnTo>
                    <a:pt x="11" y="53"/>
                  </a:lnTo>
                  <a:lnTo>
                    <a:pt x="4" y="60"/>
                  </a:lnTo>
                  <a:lnTo>
                    <a:pt x="0" y="75"/>
                  </a:lnTo>
                  <a:lnTo>
                    <a:pt x="1" y="92"/>
                  </a:lnTo>
                  <a:lnTo>
                    <a:pt x="3" y="107"/>
                  </a:lnTo>
                  <a:lnTo>
                    <a:pt x="10" y="124"/>
                  </a:lnTo>
                  <a:lnTo>
                    <a:pt x="14" y="130"/>
                  </a:lnTo>
                  <a:lnTo>
                    <a:pt x="20" y="136"/>
                  </a:lnTo>
                  <a:lnTo>
                    <a:pt x="27" y="138"/>
                  </a:lnTo>
                  <a:lnTo>
                    <a:pt x="36" y="139"/>
                  </a:lnTo>
                  <a:lnTo>
                    <a:pt x="43" y="138"/>
                  </a:lnTo>
                  <a:lnTo>
                    <a:pt x="51" y="138"/>
                  </a:lnTo>
                  <a:lnTo>
                    <a:pt x="60" y="136"/>
                  </a:lnTo>
                  <a:lnTo>
                    <a:pt x="68" y="136"/>
                  </a:lnTo>
                  <a:lnTo>
                    <a:pt x="77" y="130"/>
                  </a:lnTo>
                  <a:lnTo>
                    <a:pt x="84" y="121"/>
                  </a:lnTo>
                  <a:lnTo>
                    <a:pt x="88" y="109"/>
                  </a:lnTo>
                  <a:lnTo>
                    <a:pt x="93" y="100"/>
                  </a:lnTo>
                  <a:lnTo>
                    <a:pt x="90" y="85"/>
                  </a:lnTo>
                  <a:lnTo>
                    <a:pt x="88" y="70"/>
                  </a:lnTo>
                  <a:lnTo>
                    <a:pt x="84" y="54"/>
                  </a:lnTo>
                  <a:lnTo>
                    <a:pt x="80" y="41"/>
                  </a:lnTo>
                  <a:lnTo>
                    <a:pt x="73" y="26"/>
                  </a:lnTo>
                  <a:lnTo>
                    <a:pt x="67" y="15"/>
                  </a:lnTo>
                  <a:lnTo>
                    <a:pt x="58" y="5"/>
                  </a:lnTo>
                  <a:lnTo>
                    <a:pt x="50" y="0"/>
                  </a:lnTo>
                  <a:lnTo>
                    <a:pt x="33" y="2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5" name="Freeform 156"/>
            <p:cNvSpPr>
              <a:spLocks/>
            </p:cNvSpPr>
            <p:nvPr/>
          </p:nvSpPr>
          <p:spPr bwMode="auto">
            <a:xfrm>
              <a:off x="3002" y="1785"/>
              <a:ext cx="54" cy="22"/>
            </a:xfrm>
            <a:custGeom>
              <a:avLst/>
              <a:gdLst>
                <a:gd name="T0" fmla="*/ 0 w 54"/>
                <a:gd name="T1" fmla="*/ 0 h 43"/>
                <a:gd name="T2" fmla="*/ 3 w 54"/>
                <a:gd name="T3" fmla="*/ 13 h 43"/>
                <a:gd name="T4" fmla="*/ 10 w 54"/>
                <a:gd name="T5" fmla="*/ 26 h 43"/>
                <a:gd name="T6" fmla="*/ 17 w 54"/>
                <a:gd name="T7" fmla="*/ 34 h 43"/>
                <a:gd name="T8" fmla="*/ 29 w 54"/>
                <a:gd name="T9" fmla="*/ 43 h 43"/>
                <a:gd name="T10" fmla="*/ 34 w 54"/>
                <a:gd name="T11" fmla="*/ 41 h 43"/>
                <a:gd name="T12" fmla="*/ 41 w 54"/>
                <a:gd name="T13" fmla="*/ 43 h 43"/>
                <a:gd name="T14" fmla="*/ 49 w 54"/>
                <a:gd name="T15" fmla="*/ 41 h 43"/>
                <a:gd name="T16" fmla="*/ 54 w 54"/>
                <a:gd name="T17" fmla="*/ 36 h 43"/>
                <a:gd name="T18" fmla="*/ 51 w 54"/>
                <a:gd name="T19" fmla="*/ 26 h 43"/>
                <a:gd name="T20" fmla="*/ 49 w 54"/>
                <a:gd name="T21" fmla="*/ 19 h 43"/>
                <a:gd name="T22" fmla="*/ 41 w 54"/>
                <a:gd name="T23" fmla="*/ 22 h 43"/>
                <a:gd name="T24" fmla="*/ 34 w 54"/>
                <a:gd name="T25" fmla="*/ 26 h 43"/>
                <a:gd name="T26" fmla="*/ 27 w 54"/>
                <a:gd name="T27" fmla="*/ 26 h 43"/>
                <a:gd name="T28" fmla="*/ 21 w 54"/>
                <a:gd name="T29" fmla="*/ 24 h 43"/>
                <a:gd name="T30" fmla="*/ 16 w 54"/>
                <a:gd name="T31" fmla="*/ 17 h 43"/>
                <a:gd name="T32" fmla="*/ 12 w 54"/>
                <a:gd name="T33" fmla="*/ 9 h 43"/>
                <a:gd name="T34" fmla="*/ 6 w 54"/>
                <a:gd name="T35" fmla="*/ 2 h 43"/>
                <a:gd name="T36" fmla="*/ 0 w 5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3">
                  <a:moveTo>
                    <a:pt x="0" y="0"/>
                  </a:moveTo>
                  <a:lnTo>
                    <a:pt x="3" y="13"/>
                  </a:lnTo>
                  <a:lnTo>
                    <a:pt x="10" y="26"/>
                  </a:lnTo>
                  <a:lnTo>
                    <a:pt x="17" y="34"/>
                  </a:lnTo>
                  <a:lnTo>
                    <a:pt x="29" y="43"/>
                  </a:lnTo>
                  <a:lnTo>
                    <a:pt x="34" y="41"/>
                  </a:lnTo>
                  <a:lnTo>
                    <a:pt x="41" y="43"/>
                  </a:lnTo>
                  <a:lnTo>
                    <a:pt x="49" y="41"/>
                  </a:lnTo>
                  <a:lnTo>
                    <a:pt x="54" y="36"/>
                  </a:lnTo>
                  <a:lnTo>
                    <a:pt x="51" y="26"/>
                  </a:lnTo>
                  <a:lnTo>
                    <a:pt x="49" y="19"/>
                  </a:lnTo>
                  <a:lnTo>
                    <a:pt x="41" y="22"/>
                  </a:lnTo>
                  <a:lnTo>
                    <a:pt x="34" y="26"/>
                  </a:lnTo>
                  <a:lnTo>
                    <a:pt x="27" y="26"/>
                  </a:lnTo>
                  <a:lnTo>
                    <a:pt x="21" y="24"/>
                  </a:lnTo>
                  <a:lnTo>
                    <a:pt x="16" y="17"/>
                  </a:lnTo>
                  <a:lnTo>
                    <a:pt x="12" y="9"/>
                  </a:lnTo>
                  <a:lnTo>
                    <a:pt x="6" y="2"/>
                  </a:lnTo>
                  <a:lnTo>
                    <a:pt x="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6" name="Freeform 157"/>
            <p:cNvSpPr>
              <a:spLocks/>
            </p:cNvSpPr>
            <p:nvPr/>
          </p:nvSpPr>
          <p:spPr bwMode="auto">
            <a:xfrm>
              <a:off x="2840" y="1794"/>
              <a:ext cx="85" cy="60"/>
            </a:xfrm>
            <a:custGeom>
              <a:avLst/>
              <a:gdLst>
                <a:gd name="T0" fmla="*/ 4 w 85"/>
                <a:gd name="T1" fmla="*/ 24 h 119"/>
                <a:gd name="T2" fmla="*/ 0 w 85"/>
                <a:gd name="T3" fmla="*/ 41 h 119"/>
                <a:gd name="T4" fmla="*/ 1 w 85"/>
                <a:gd name="T5" fmla="*/ 60 h 119"/>
                <a:gd name="T6" fmla="*/ 6 w 85"/>
                <a:gd name="T7" fmla="*/ 75 h 119"/>
                <a:gd name="T8" fmla="*/ 16 w 85"/>
                <a:gd name="T9" fmla="*/ 92 h 119"/>
                <a:gd name="T10" fmla="*/ 24 w 85"/>
                <a:gd name="T11" fmla="*/ 100 h 119"/>
                <a:gd name="T12" fmla="*/ 34 w 85"/>
                <a:gd name="T13" fmla="*/ 107 h 119"/>
                <a:gd name="T14" fmla="*/ 43 w 85"/>
                <a:gd name="T15" fmla="*/ 113 h 119"/>
                <a:gd name="T16" fmla="*/ 55 w 85"/>
                <a:gd name="T17" fmla="*/ 119 h 119"/>
                <a:gd name="T18" fmla="*/ 58 w 85"/>
                <a:gd name="T19" fmla="*/ 109 h 119"/>
                <a:gd name="T20" fmla="*/ 64 w 85"/>
                <a:gd name="T21" fmla="*/ 102 h 119"/>
                <a:gd name="T22" fmla="*/ 70 w 85"/>
                <a:gd name="T23" fmla="*/ 94 h 119"/>
                <a:gd name="T24" fmla="*/ 77 w 85"/>
                <a:gd name="T25" fmla="*/ 88 h 119"/>
                <a:gd name="T26" fmla="*/ 81 w 85"/>
                <a:gd name="T27" fmla="*/ 79 h 119"/>
                <a:gd name="T28" fmla="*/ 85 w 85"/>
                <a:gd name="T29" fmla="*/ 71 h 119"/>
                <a:gd name="T30" fmla="*/ 85 w 85"/>
                <a:gd name="T31" fmla="*/ 60 h 119"/>
                <a:gd name="T32" fmla="*/ 82 w 85"/>
                <a:gd name="T33" fmla="*/ 51 h 119"/>
                <a:gd name="T34" fmla="*/ 70 w 85"/>
                <a:gd name="T35" fmla="*/ 32 h 119"/>
                <a:gd name="T36" fmla="*/ 60 w 85"/>
                <a:gd name="T37" fmla="*/ 17 h 119"/>
                <a:gd name="T38" fmla="*/ 54 w 85"/>
                <a:gd name="T39" fmla="*/ 9 h 119"/>
                <a:gd name="T40" fmla="*/ 48 w 85"/>
                <a:gd name="T41" fmla="*/ 5 h 119"/>
                <a:gd name="T42" fmla="*/ 40 w 85"/>
                <a:gd name="T43" fmla="*/ 0 h 119"/>
                <a:gd name="T44" fmla="*/ 33 w 85"/>
                <a:gd name="T45" fmla="*/ 0 h 119"/>
                <a:gd name="T46" fmla="*/ 23 w 85"/>
                <a:gd name="T47" fmla="*/ 0 h 119"/>
                <a:gd name="T48" fmla="*/ 16 w 85"/>
                <a:gd name="T49" fmla="*/ 5 h 119"/>
                <a:gd name="T50" fmla="*/ 8 w 85"/>
                <a:gd name="T51" fmla="*/ 11 h 119"/>
                <a:gd name="T52" fmla="*/ 4 w 85"/>
                <a:gd name="T53" fmla="*/ 2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119">
                  <a:moveTo>
                    <a:pt x="4" y="24"/>
                  </a:moveTo>
                  <a:lnTo>
                    <a:pt x="0" y="41"/>
                  </a:lnTo>
                  <a:lnTo>
                    <a:pt x="1" y="60"/>
                  </a:lnTo>
                  <a:lnTo>
                    <a:pt x="6" y="75"/>
                  </a:lnTo>
                  <a:lnTo>
                    <a:pt x="16" y="92"/>
                  </a:lnTo>
                  <a:lnTo>
                    <a:pt x="24" y="100"/>
                  </a:lnTo>
                  <a:lnTo>
                    <a:pt x="34" y="107"/>
                  </a:lnTo>
                  <a:lnTo>
                    <a:pt x="43" y="113"/>
                  </a:lnTo>
                  <a:lnTo>
                    <a:pt x="55" y="119"/>
                  </a:lnTo>
                  <a:lnTo>
                    <a:pt x="58" y="109"/>
                  </a:lnTo>
                  <a:lnTo>
                    <a:pt x="64" y="102"/>
                  </a:lnTo>
                  <a:lnTo>
                    <a:pt x="70" y="94"/>
                  </a:lnTo>
                  <a:lnTo>
                    <a:pt x="77" y="88"/>
                  </a:lnTo>
                  <a:lnTo>
                    <a:pt x="81" y="79"/>
                  </a:lnTo>
                  <a:lnTo>
                    <a:pt x="85" y="71"/>
                  </a:lnTo>
                  <a:lnTo>
                    <a:pt x="85" y="60"/>
                  </a:lnTo>
                  <a:lnTo>
                    <a:pt x="82" y="51"/>
                  </a:lnTo>
                  <a:lnTo>
                    <a:pt x="70" y="32"/>
                  </a:lnTo>
                  <a:lnTo>
                    <a:pt x="60" y="17"/>
                  </a:lnTo>
                  <a:lnTo>
                    <a:pt x="54" y="9"/>
                  </a:lnTo>
                  <a:lnTo>
                    <a:pt x="48" y="5"/>
                  </a:lnTo>
                  <a:lnTo>
                    <a:pt x="40" y="0"/>
                  </a:lnTo>
                  <a:lnTo>
                    <a:pt x="33" y="0"/>
                  </a:lnTo>
                  <a:lnTo>
                    <a:pt x="23" y="0"/>
                  </a:lnTo>
                  <a:lnTo>
                    <a:pt x="16" y="5"/>
                  </a:lnTo>
                  <a:lnTo>
                    <a:pt x="8" y="11"/>
                  </a:lnTo>
                  <a:lnTo>
                    <a:pt x="4" y="2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7" name="Freeform 158"/>
            <p:cNvSpPr>
              <a:spLocks/>
            </p:cNvSpPr>
            <p:nvPr/>
          </p:nvSpPr>
          <p:spPr bwMode="auto">
            <a:xfrm>
              <a:off x="3388" y="1812"/>
              <a:ext cx="703" cy="193"/>
            </a:xfrm>
            <a:custGeom>
              <a:avLst/>
              <a:gdLst>
                <a:gd name="T0" fmla="*/ 243 w 703"/>
                <a:gd name="T1" fmla="*/ 13 h 385"/>
                <a:gd name="T2" fmla="*/ 206 w 703"/>
                <a:gd name="T3" fmla="*/ 24 h 385"/>
                <a:gd name="T4" fmla="*/ 172 w 703"/>
                <a:gd name="T5" fmla="*/ 43 h 385"/>
                <a:gd name="T6" fmla="*/ 138 w 703"/>
                <a:gd name="T7" fmla="*/ 66 h 385"/>
                <a:gd name="T8" fmla="*/ 107 w 703"/>
                <a:gd name="T9" fmla="*/ 94 h 385"/>
                <a:gd name="T10" fmla="*/ 75 w 703"/>
                <a:gd name="T11" fmla="*/ 124 h 385"/>
                <a:gd name="T12" fmla="*/ 48 w 703"/>
                <a:gd name="T13" fmla="*/ 160 h 385"/>
                <a:gd name="T14" fmla="*/ 23 w 703"/>
                <a:gd name="T15" fmla="*/ 198 h 385"/>
                <a:gd name="T16" fmla="*/ 0 w 703"/>
                <a:gd name="T17" fmla="*/ 239 h 385"/>
                <a:gd name="T18" fmla="*/ 0 w 703"/>
                <a:gd name="T19" fmla="*/ 249 h 385"/>
                <a:gd name="T20" fmla="*/ 14 w 703"/>
                <a:gd name="T21" fmla="*/ 241 h 385"/>
                <a:gd name="T22" fmla="*/ 30 w 703"/>
                <a:gd name="T23" fmla="*/ 234 h 385"/>
                <a:gd name="T24" fmla="*/ 45 w 703"/>
                <a:gd name="T25" fmla="*/ 224 h 385"/>
                <a:gd name="T26" fmla="*/ 61 w 703"/>
                <a:gd name="T27" fmla="*/ 217 h 385"/>
                <a:gd name="T28" fmla="*/ 75 w 703"/>
                <a:gd name="T29" fmla="*/ 205 h 385"/>
                <a:gd name="T30" fmla="*/ 91 w 703"/>
                <a:gd name="T31" fmla="*/ 198 h 385"/>
                <a:gd name="T32" fmla="*/ 105 w 703"/>
                <a:gd name="T33" fmla="*/ 190 h 385"/>
                <a:gd name="T34" fmla="*/ 122 w 703"/>
                <a:gd name="T35" fmla="*/ 186 h 385"/>
                <a:gd name="T36" fmla="*/ 152 w 703"/>
                <a:gd name="T37" fmla="*/ 151 h 385"/>
                <a:gd name="T38" fmla="*/ 186 w 703"/>
                <a:gd name="T39" fmla="*/ 122 h 385"/>
                <a:gd name="T40" fmla="*/ 223 w 703"/>
                <a:gd name="T41" fmla="*/ 103 h 385"/>
                <a:gd name="T42" fmla="*/ 266 w 703"/>
                <a:gd name="T43" fmla="*/ 92 h 385"/>
                <a:gd name="T44" fmla="*/ 306 w 703"/>
                <a:gd name="T45" fmla="*/ 86 h 385"/>
                <a:gd name="T46" fmla="*/ 349 w 703"/>
                <a:gd name="T47" fmla="*/ 86 h 385"/>
                <a:gd name="T48" fmla="*/ 388 w 703"/>
                <a:gd name="T49" fmla="*/ 94 h 385"/>
                <a:gd name="T50" fmla="*/ 428 w 703"/>
                <a:gd name="T51" fmla="*/ 107 h 385"/>
                <a:gd name="T52" fmla="*/ 462 w 703"/>
                <a:gd name="T53" fmla="*/ 118 h 385"/>
                <a:gd name="T54" fmla="*/ 494 w 703"/>
                <a:gd name="T55" fmla="*/ 141 h 385"/>
                <a:gd name="T56" fmla="*/ 521 w 703"/>
                <a:gd name="T57" fmla="*/ 171 h 385"/>
                <a:gd name="T58" fmla="*/ 548 w 703"/>
                <a:gd name="T59" fmla="*/ 209 h 385"/>
                <a:gd name="T60" fmla="*/ 569 w 703"/>
                <a:gd name="T61" fmla="*/ 247 h 385"/>
                <a:gd name="T62" fmla="*/ 592 w 703"/>
                <a:gd name="T63" fmla="*/ 288 h 385"/>
                <a:gd name="T64" fmla="*/ 613 w 703"/>
                <a:gd name="T65" fmla="*/ 330 h 385"/>
                <a:gd name="T66" fmla="*/ 635 w 703"/>
                <a:gd name="T67" fmla="*/ 370 h 385"/>
                <a:gd name="T68" fmla="*/ 703 w 703"/>
                <a:gd name="T69" fmla="*/ 385 h 385"/>
                <a:gd name="T70" fmla="*/ 699 w 703"/>
                <a:gd name="T71" fmla="*/ 373 h 385"/>
                <a:gd name="T72" fmla="*/ 696 w 703"/>
                <a:gd name="T73" fmla="*/ 362 h 385"/>
                <a:gd name="T74" fmla="*/ 692 w 703"/>
                <a:gd name="T75" fmla="*/ 351 h 385"/>
                <a:gd name="T76" fmla="*/ 689 w 703"/>
                <a:gd name="T77" fmla="*/ 339 h 385"/>
                <a:gd name="T78" fmla="*/ 683 w 703"/>
                <a:gd name="T79" fmla="*/ 328 h 385"/>
                <a:gd name="T80" fmla="*/ 679 w 703"/>
                <a:gd name="T81" fmla="*/ 317 h 385"/>
                <a:gd name="T82" fmla="*/ 673 w 703"/>
                <a:gd name="T83" fmla="*/ 305 h 385"/>
                <a:gd name="T84" fmla="*/ 669 w 703"/>
                <a:gd name="T85" fmla="*/ 296 h 385"/>
                <a:gd name="T86" fmla="*/ 628 w 703"/>
                <a:gd name="T87" fmla="*/ 228 h 385"/>
                <a:gd name="T88" fmla="*/ 583 w 703"/>
                <a:gd name="T89" fmla="*/ 166 h 385"/>
                <a:gd name="T90" fmla="*/ 535 w 703"/>
                <a:gd name="T91" fmla="*/ 109 h 385"/>
                <a:gd name="T92" fmla="*/ 484 w 703"/>
                <a:gd name="T93" fmla="*/ 64 h 385"/>
                <a:gd name="T94" fmla="*/ 427 w 703"/>
                <a:gd name="T95" fmla="*/ 28 h 385"/>
                <a:gd name="T96" fmla="*/ 369 w 703"/>
                <a:gd name="T97" fmla="*/ 7 h 385"/>
                <a:gd name="T98" fmla="*/ 306 w 703"/>
                <a:gd name="T99" fmla="*/ 0 h 385"/>
                <a:gd name="T100" fmla="*/ 243 w 703"/>
                <a:gd name="T101" fmla="*/ 1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3" h="385">
                  <a:moveTo>
                    <a:pt x="243" y="13"/>
                  </a:moveTo>
                  <a:lnTo>
                    <a:pt x="206" y="24"/>
                  </a:lnTo>
                  <a:lnTo>
                    <a:pt x="172" y="43"/>
                  </a:lnTo>
                  <a:lnTo>
                    <a:pt x="138" y="66"/>
                  </a:lnTo>
                  <a:lnTo>
                    <a:pt x="107" y="94"/>
                  </a:lnTo>
                  <a:lnTo>
                    <a:pt x="75" y="124"/>
                  </a:lnTo>
                  <a:lnTo>
                    <a:pt x="48" y="160"/>
                  </a:lnTo>
                  <a:lnTo>
                    <a:pt x="23" y="198"/>
                  </a:lnTo>
                  <a:lnTo>
                    <a:pt x="0" y="239"/>
                  </a:lnTo>
                  <a:lnTo>
                    <a:pt x="0" y="249"/>
                  </a:lnTo>
                  <a:lnTo>
                    <a:pt x="14" y="241"/>
                  </a:lnTo>
                  <a:lnTo>
                    <a:pt x="30" y="234"/>
                  </a:lnTo>
                  <a:lnTo>
                    <a:pt x="45" y="224"/>
                  </a:lnTo>
                  <a:lnTo>
                    <a:pt x="61" y="217"/>
                  </a:lnTo>
                  <a:lnTo>
                    <a:pt x="75" y="205"/>
                  </a:lnTo>
                  <a:lnTo>
                    <a:pt x="91" y="198"/>
                  </a:lnTo>
                  <a:lnTo>
                    <a:pt x="105" y="190"/>
                  </a:lnTo>
                  <a:lnTo>
                    <a:pt x="122" y="186"/>
                  </a:lnTo>
                  <a:lnTo>
                    <a:pt x="152" y="151"/>
                  </a:lnTo>
                  <a:lnTo>
                    <a:pt x="186" y="122"/>
                  </a:lnTo>
                  <a:lnTo>
                    <a:pt x="223" y="103"/>
                  </a:lnTo>
                  <a:lnTo>
                    <a:pt x="266" y="92"/>
                  </a:lnTo>
                  <a:lnTo>
                    <a:pt x="306" y="86"/>
                  </a:lnTo>
                  <a:lnTo>
                    <a:pt x="349" y="86"/>
                  </a:lnTo>
                  <a:lnTo>
                    <a:pt x="388" y="94"/>
                  </a:lnTo>
                  <a:lnTo>
                    <a:pt x="428" y="107"/>
                  </a:lnTo>
                  <a:lnTo>
                    <a:pt x="462" y="118"/>
                  </a:lnTo>
                  <a:lnTo>
                    <a:pt x="494" y="141"/>
                  </a:lnTo>
                  <a:lnTo>
                    <a:pt x="521" y="171"/>
                  </a:lnTo>
                  <a:lnTo>
                    <a:pt x="548" y="209"/>
                  </a:lnTo>
                  <a:lnTo>
                    <a:pt x="569" y="247"/>
                  </a:lnTo>
                  <a:lnTo>
                    <a:pt x="592" y="288"/>
                  </a:lnTo>
                  <a:lnTo>
                    <a:pt x="613" y="330"/>
                  </a:lnTo>
                  <a:lnTo>
                    <a:pt x="635" y="370"/>
                  </a:lnTo>
                  <a:lnTo>
                    <a:pt x="703" y="385"/>
                  </a:lnTo>
                  <a:lnTo>
                    <a:pt x="699" y="373"/>
                  </a:lnTo>
                  <a:lnTo>
                    <a:pt x="696" y="362"/>
                  </a:lnTo>
                  <a:lnTo>
                    <a:pt x="692" y="351"/>
                  </a:lnTo>
                  <a:lnTo>
                    <a:pt x="689" y="339"/>
                  </a:lnTo>
                  <a:lnTo>
                    <a:pt x="683" y="328"/>
                  </a:lnTo>
                  <a:lnTo>
                    <a:pt x="679" y="317"/>
                  </a:lnTo>
                  <a:lnTo>
                    <a:pt x="673" y="305"/>
                  </a:lnTo>
                  <a:lnTo>
                    <a:pt x="669" y="296"/>
                  </a:lnTo>
                  <a:lnTo>
                    <a:pt x="628" y="228"/>
                  </a:lnTo>
                  <a:lnTo>
                    <a:pt x="583" y="166"/>
                  </a:lnTo>
                  <a:lnTo>
                    <a:pt x="535" y="109"/>
                  </a:lnTo>
                  <a:lnTo>
                    <a:pt x="484" y="64"/>
                  </a:lnTo>
                  <a:lnTo>
                    <a:pt x="427" y="28"/>
                  </a:lnTo>
                  <a:lnTo>
                    <a:pt x="369" y="7"/>
                  </a:lnTo>
                  <a:lnTo>
                    <a:pt x="306" y="0"/>
                  </a:lnTo>
                  <a:lnTo>
                    <a:pt x="243" y="13"/>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8" name="Freeform 159"/>
            <p:cNvSpPr>
              <a:spLocks/>
            </p:cNvSpPr>
            <p:nvPr/>
          </p:nvSpPr>
          <p:spPr bwMode="auto">
            <a:xfrm>
              <a:off x="2965" y="1813"/>
              <a:ext cx="46" cy="28"/>
            </a:xfrm>
            <a:custGeom>
              <a:avLst/>
              <a:gdLst>
                <a:gd name="T0" fmla="*/ 3 w 46"/>
                <a:gd name="T1" fmla="*/ 0 h 55"/>
                <a:gd name="T2" fmla="*/ 0 w 46"/>
                <a:gd name="T3" fmla="*/ 17 h 55"/>
                <a:gd name="T4" fmla="*/ 7 w 46"/>
                <a:gd name="T5" fmla="*/ 33 h 55"/>
                <a:gd name="T6" fmla="*/ 19 w 46"/>
                <a:gd name="T7" fmla="*/ 44 h 55"/>
                <a:gd name="T8" fmla="*/ 33 w 46"/>
                <a:gd name="T9" fmla="*/ 53 h 55"/>
                <a:gd name="T10" fmla="*/ 46 w 46"/>
                <a:gd name="T11" fmla="*/ 55 h 55"/>
                <a:gd name="T12" fmla="*/ 43 w 46"/>
                <a:gd name="T13" fmla="*/ 38 h 55"/>
                <a:gd name="T14" fmla="*/ 34 w 46"/>
                <a:gd name="T15" fmla="*/ 21 h 55"/>
                <a:gd name="T16" fmla="*/ 26 w 46"/>
                <a:gd name="T17" fmla="*/ 12 h 55"/>
                <a:gd name="T18" fmla="*/ 20 w 46"/>
                <a:gd name="T19" fmla="*/ 6 h 55"/>
                <a:gd name="T20" fmla="*/ 11 w 46"/>
                <a:gd name="T21" fmla="*/ 0 h 55"/>
                <a:gd name="T22" fmla="*/ 3 w 46"/>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5">
                  <a:moveTo>
                    <a:pt x="3" y="0"/>
                  </a:moveTo>
                  <a:lnTo>
                    <a:pt x="0" y="17"/>
                  </a:lnTo>
                  <a:lnTo>
                    <a:pt x="7" y="33"/>
                  </a:lnTo>
                  <a:lnTo>
                    <a:pt x="19" y="44"/>
                  </a:lnTo>
                  <a:lnTo>
                    <a:pt x="33" y="53"/>
                  </a:lnTo>
                  <a:lnTo>
                    <a:pt x="46" y="55"/>
                  </a:lnTo>
                  <a:lnTo>
                    <a:pt x="43" y="38"/>
                  </a:lnTo>
                  <a:lnTo>
                    <a:pt x="34" y="21"/>
                  </a:lnTo>
                  <a:lnTo>
                    <a:pt x="26" y="12"/>
                  </a:lnTo>
                  <a:lnTo>
                    <a:pt x="20" y="6"/>
                  </a:lnTo>
                  <a:lnTo>
                    <a:pt x="11" y="0"/>
                  </a:lnTo>
                  <a:lnTo>
                    <a:pt x="3"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2666" y="1819"/>
              <a:ext cx="124" cy="89"/>
            </a:xfrm>
            <a:custGeom>
              <a:avLst/>
              <a:gdLst>
                <a:gd name="T0" fmla="*/ 2 w 124"/>
                <a:gd name="T1" fmla="*/ 70 h 177"/>
                <a:gd name="T2" fmla="*/ 0 w 124"/>
                <a:gd name="T3" fmla="*/ 81 h 177"/>
                <a:gd name="T4" fmla="*/ 0 w 124"/>
                <a:gd name="T5" fmla="*/ 92 h 177"/>
                <a:gd name="T6" fmla="*/ 0 w 124"/>
                <a:gd name="T7" fmla="*/ 104 h 177"/>
                <a:gd name="T8" fmla="*/ 3 w 124"/>
                <a:gd name="T9" fmla="*/ 115 h 177"/>
                <a:gd name="T10" fmla="*/ 7 w 124"/>
                <a:gd name="T11" fmla="*/ 134 h 177"/>
                <a:gd name="T12" fmla="*/ 17 w 124"/>
                <a:gd name="T13" fmla="*/ 153 h 177"/>
                <a:gd name="T14" fmla="*/ 23 w 124"/>
                <a:gd name="T15" fmla="*/ 158 h 177"/>
                <a:gd name="T16" fmla="*/ 32 w 124"/>
                <a:gd name="T17" fmla="*/ 166 h 177"/>
                <a:gd name="T18" fmla="*/ 40 w 124"/>
                <a:gd name="T19" fmla="*/ 170 h 177"/>
                <a:gd name="T20" fmla="*/ 49 w 124"/>
                <a:gd name="T21" fmla="*/ 175 h 177"/>
                <a:gd name="T22" fmla="*/ 57 w 124"/>
                <a:gd name="T23" fmla="*/ 175 h 177"/>
                <a:gd name="T24" fmla="*/ 67 w 124"/>
                <a:gd name="T25" fmla="*/ 177 h 177"/>
                <a:gd name="T26" fmla="*/ 77 w 124"/>
                <a:gd name="T27" fmla="*/ 177 h 177"/>
                <a:gd name="T28" fmla="*/ 87 w 124"/>
                <a:gd name="T29" fmla="*/ 177 h 177"/>
                <a:gd name="T30" fmla="*/ 96 w 124"/>
                <a:gd name="T31" fmla="*/ 166 h 177"/>
                <a:gd name="T32" fmla="*/ 104 w 124"/>
                <a:gd name="T33" fmla="*/ 156 h 177"/>
                <a:gd name="T34" fmla="*/ 111 w 124"/>
                <a:gd name="T35" fmla="*/ 143 h 177"/>
                <a:gd name="T36" fmla="*/ 118 w 124"/>
                <a:gd name="T37" fmla="*/ 132 h 177"/>
                <a:gd name="T38" fmla="*/ 121 w 124"/>
                <a:gd name="T39" fmla="*/ 117 h 177"/>
                <a:gd name="T40" fmla="*/ 124 w 124"/>
                <a:gd name="T41" fmla="*/ 102 h 177"/>
                <a:gd name="T42" fmla="*/ 123 w 124"/>
                <a:gd name="T43" fmla="*/ 87 h 177"/>
                <a:gd name="T44" fmla="*/ 123 w 124"/>
                <a:gd name="T45" fmla="*/ 73 h 177"/>
                <a:gd name="T46" fmla="*/ 117 w 124"/>
                <a:gd name="T47" fmla="*/ 56 h 177"/>
                <a:gd name="T48" fmla="*/ 111 w 124"/>
                <a:gd name="T49" fmla="*/ 43 h 177"/>
                <a:gd name="T50" fmla="*/ 103 w 124"/>
                <a:gd name="T51" fmla="*/ 30 h 177"/>
                <a:gd name="T52" fmla="*/ 96 w 124"/>
                <a:gd name="T53" fmla="*/ 22 h 177"/>
                <a:gd name="T54" fmla="*/ 86 w 124"/>
                <a:gd name="T55" fmla="*/ 11 h 177"/>
                <a:gd name="T56" fmla="*/ 76 w 124"/>
                <a:gd name="T57" fmla="*/ 5 h 177"/>
                <a:gd name="T58" fmla="*/ 64 w 124"/>
                <a:gd name="T59" fmla="*/ 0 h 177"/>
                <a:gd name="T60" fmla="*/ 53 w 124"/>
                <a:gd name="T61" fmla="*/ 0 h 177"/>
                <a:gd name="T62" fmla="*/ 41 w 124"/>
                <a:gd name="T63" fmla="*/ 0 h 177"/>
                <a:gd name="T64" fmla="*/ 33 w 124"/>
                <a:gd name="T65" fmla="*/ 5 h 177"/>
                <a:gd name="T66" fmla="*/ 24 w 124"/>
                <a:gd name="T67" fmla="*/ 11 h 177"/>
                <a:gd name="T68" fmla="*/ 19 w 124"/>
                <a:gd name="T69" fmla="*/ 22 h 177"/>
                <a:gd name="T70" fmla="*/ 13 w 124"/>
                <a:gd name="T71" fmla="*/ 34 h 177"/>
                <a:gd name="T72" fmla="*/ 9 w 124"/>
                <a:gd name="T73" fmla="*/ 45 h 177"/>
                <a:gd name="T74" fmla="*/ 4 w 124"/>
                <a:gd name="T75" fmla="*/ 56 h 177"/>
                <a:gd name="T76" fmla="*/ 2 w 124"/>
                <a:gd name="T77" fmla="*/ 7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77">
                  <a:moveTo>
                    <a:pt x="2" y="70"/>
                  </a:moveTo>
                  <a:lnTo>
                    <a:pt x="0" y="81"/>
                  </a:lnTo>
                  <a:lnTo>
                    <a:pt x="0" y="92"/>
                  </a:lnTo>
                  <a:lnTo>
                    <a:pt x="0" y="104"/>
                  </a:lnTo>
                  <a:lnTo>
                    <a:pt x="3" y="115"/>
                  </a:lnTo>
                  <a:lnTo>
                    <a:pt x="7" y="134"/>
                  </a:lnTo>
                  <a:lnTo>
                    <a:pt x="17" y="153"/>
                  </a:lnTo>
                  <a:lnTo>
                    <a:pt x="23" y="158"/>
                  </a:lnTo>
                  <a:lnTo>
                    <a:pt x="32" y="166"/>
                  </a:lnTo>
                  <a:lnTo>
                    <a:pt x="40" y="170"/>
                  </a:lnTo>
                  <a:lnTo>
                    <a:pt x="49" y="175"/>
                  </a:lnTo>
                  <a:lnTo>
                    <a:pt x="57" y="175"/>
                  </a:lnTo>
                  <a:lnTo>
                    <a:pt x="67" y="177"/>
                  </a:lnTo>
                  <a:lnTo>
                    <a:pt x="77" y="177"/>
                  </a:lnTo>
                  <a:lnTo>
                    <a:pt x="87" y="177"/>
                  </a:lnTo>
                  <a:lnTo>
                    <a:pt x="96" y="166"/>
                  </a:lnTo>
                  <a:lnTo>
                    <a:pt x="104" y="156"/>
                  </a:lnTo>
                  <a:lnTo>
                    <a:pt x="111" y="143"/>
                  </a:lnTo>
                  <a:lnTo>
                    <a:pt x="118" y="132"/>
                  </a:lnTo>
                  <a:lnTo>
                    <a:pt x="121" y="117"/>
                  </a:lnTo>
                  <a:lnTo>
                    <a:pt x="124" y="102"/>
                  </a:lnTo>
                  <a:lnTo>
                    <a:pt x="123" y="87"/>
                  </a:lnTo>
                  <a:lnTo>
                    <a:pt x="123" y="73"/>
                  </a:lnTo>
                  <a:lnTo>
                    <a:pt x="117" y="56"/>
                  </a:lnTo>
                  <a:lnTo>
                    <a:pt x="111" y="43"/>
                  </a:lnTo>
                  <a:lnTo>
                    <a:pt x="103" y="30"/>
                  </a:lnTo>
                  <a:lnTo>
                    <a:pt x="96" y="22"/>
                  </a:lnTo>
                  <a:lnTo>
                    <a:pt x="86" y="11"/>
                  </a:lnTo>
                  <a:lnTo>
                    <a:pt x="76" y="5"/>
                  </a:lnTo>
                  <a:lnTo>
                    <a:pt x="64" y="0"/>
                  </a:lnTo>
                  <a:lnTo>
                    <a:pt x="53" y="0"/>
                  </a:lnTo>
                  <a:lnTo>
                    <a:pt x="41" y="0"/>
                  </a:lnTo>
                  <a:lnTo>
                    <a:pt x="33" y="5"/>
                  </a:lnTo>
                  <a:lnTo>
                    <a:pt x="24" y="11"/>
                  </a:lnTo>
                  <a:lnTo>
                    <a:pt x="19" y="22"/>
                  </a:lnTo>
                  <a:lnTo>
                    <a:pt x="13" y="34"/>
                  </a:lnTo>
                  <a:lnTo>
                    <a:pt x="9" y="45"/>
                  </a:lnTo>
                  <a:lnTo>
                    <a:pt x="4" y="56"/>
                  </a:lnTo>
                  <a:lnTo>
                    <a:pt x="2" y="7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1"/>
            <p:cNvSpPr>
              <a:spLocks/>
            </p:cNvSpPr>
            <p:nvPr/>
          </p:nvSpPr>
          <p:spPr bwMode="auto">
            <a:xfrm>
              <a:off x="2685" y="1827"/>
              <a:ext cx="91" cy="70"/>
            </a:xfrm>
            <a:custGeom>
              <a:avLst/>
              <a:gdLst>
                <a:gd name="T0" fmla="*/ 4 w 91"/>
                <a:gd name="T1" fmla="*/ 36 h 139"/>
                <a:gd name="T2" fmla="*/ 1 w 91"/>
                <a:gd name="T3" fmla="*/ 45 h 139"/>
                <a:gd name="T4" fmla="*/ 0 w 91"/>
                <a:gd name="T5" fmla="*/ 56 h 139"/>
                <a:gd name="T6" fmla="*/ 0 w 91"/>
                <a:gd name="T7" fmla="*/ 68 h 139"/>
                <a:gd name="T8" fmla="*/ 0 w 91"/>
                <a:gd name="T9" fmla="*/ 81 h 139"/>
                <a:gd name="T10" fmla="*/ 0 w 91"/>
                <a:gd name="T11" fmla="*/ 90 h 139"/>
                <a:gd name="T12" fmla="*/ 4 w 91"/>
                <a:gd name="T13" fmla="*/ 102 h 139"/>
                <a:gd name="T14" fmla="*/ 7 w 91"/>
                <a:gd name="T15" fmla="*/ 111 h 139"/>
                <a:gd name="T16" fmla="*/ 14 w 91"/>
                <a:gd name="T17" fmla="*/ 122 h 139"/>
                <a:gd name="T18" fmla="*/ 22 w 91"/>
                <a:gd name="T19" fmla="*/ 134 h 139"/>
                <a:gd name="T20" fmla="*/ 35 w 91"/>
                <a:gd name="T21" fmla="*/ 139 h 139"/>
                <a:gd name="T22" fmla="*/ 50 w 91"/>
                <a:gd name="T23" fmla="*/ 139 h 139"/>
                <a:gd name="T24" fmla="*/ 64 w 91"/>
                <a:gd name="T25" fmla="*/ 136 h 139"/>
                <a:gd name="T26" fmla="*/ 71 w 91"/>
                <a:gd name="T27" fmla="*/ 126 h 139"/>
                <a:gd name="T28" fmla="*/ 78 w 91"/>
                <a:gd name="T29" fmla="*/ 119 h 139"/>
                <a:gd name="T30" fmla="*/ 85 w 91"/>
                <a:gd name="T31" fmla="*/ 107 h 139"/>
                <a:gd name="T32" fmla="*/ 91 w 91"/>
                <a:gd name="T33" fmla="*/ 96 h 139"/>
                <a:gd name="T34" fmla="*/ 89 w 91"/>
                <a:gd name="T35" fmla="*/ 83 h 139"/>
                <a:gd name="T36" fmla="*/ 89 w 91"/>
                <a:gd name="T37" fmla="*/ 72 h 139"/>
                <a:gd name="T38" fmla="*/ 87 w 91"/>
                <a:gd name="T39" fmla="*/ 60 h 139"/>
                <a:gd name="T40" fmla="*/ 85 w 91"/>
                <a:gd name="T41" fmla="*/ 49 h 139"/>
                <a:gd name="T42" fmla="*/ 75 w 91"/>
                <a:gd name="T43" fmla="*/ 30 h 139"/>
                <a:gd name="T44" fmla="*/ 67 w 91"/>
                <a:gd name="T45" fmla="*/ 13 h 139"/>
                <a:gd name="T46" fmla="*/ 52 w 91"/>
                <a:gd name="T47" fmla="*/ 7 h 139"/>
                <a:gd name="T48" fmla="*/ 40 w 91"/>
                <a:gd name="T49" fmla="*/ 4 h 139"/>
                <a:gd name="T50" fmla="*/ 27 w 91"/>
                <a:gd name="T51" fmla="*/ 0 h 139"/>
                <a:gd name="T52" fmla="*/ 15 w 91"/>
                <a:gd name="T53" fmla="*/ 9 h 139"/>
                <a:gd name="T54" fmla="*/ 4 w 91"/>
                <a:gd name="T55" fmla="*/ 3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139">
                  <a:moveTo>
                    <a:pt x="4" y="36"/>
                  </a:moveTo>
                  <a:lnTo>
                    <a:pt x="1" y="45"/>
                  </a:lnTo>
                  <a:lnTo>
                    <a:pt x="0" y="56"/>
                  </a:lnTo>
                  <a:lnTo>
                    <a:pt x="0" y="68"/>
                  </a:lnTo>
                  <a:lnTo>
                    <a:pt x="0" y="81"/>
                  </a:lnTo>
                  <a:lnTo>
                    <a:pt x="0" y="90"/>
                  </a:lnTo>
                  <a:lnTo>
                    <a:pt x="4" y="102"/>
                  </a:lnTo>
                  <a:lnTo>
                    <a:pt x="7" y="111"/>
                  </a:lnTo>
                  <a:lnTo>
                    <a:pt x="14" y="122"/>
                  </a:lnTo>
                  <a:lnTo>
                    <a:pt x="22" y="134"/>
                  </a:lnTo>
                  <a:lnTo>
                    <a:pt x="35" y="139"/>
                  </a:lnTo>
                  <a:lnTo>
                    <a:pt x="50" y="139"/>
                  </a:lnTo>
                  <a:lnTo>
                    <a:pt x="64" y="136"/>
                  </a:lnTo>
                  <a:lnTo>
                    <a:pt x="71" y="126"/>
                  </a:lnTo>
                  <a:lnTo>
                    <a:pt x="78" y="119"/>
                  </a:lnTo>
                  <a:lnTo>
                    <a:pt x="85" y="107"/>
                  </a:lnTo>
                  <a:lnTo>
                    <a:pt x="91" y="96"/>
                  </a:lnTo>
                  <a:lnTo>
                    <a:pt x="89" y="83"/>
                  </a:lnTo>
                  <a:lnTo>
                    <a:pt x="89" y="72"/>
                  </a:lnTo>
                  <a:lnTo>
                    <a:pt x="87" y="60"/>
                  </a:lnTo>
                  <a:lnTo>
                    <a:pt x="85" y="49"/>
                  </a:lnTo>
                  <a:lnTo>
                    <a:pt x="75" y="30"/>
                  </a:lnTo>
                  <a:lnTo>
                    <a:pt x="67" y="13"/>
                  </a:lnTo>
                  <a:lnTo>
                    <a:pt x="52" y="7"/>
                  </a:lnTo>
                  <a:lnTo>
                    <a:pt x="40" y="4"/>
                  </a:lnTo>
                  <a:lnTo>
                    <a:pt x="27" y="0"/>
                  </a:lnTo>
                  <a:lnTo>
                    <a:pt x="15" y="9"/>
                  </a:lnTo>
                  <a:lnTo>
                    <a:pt x="4" y="36"/>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1" name="Freeform 162"/>
            <p:cNvSpPr>
              <a:spLocks/>
            </p:cNvSpPr>
            <p:nvPr/>
          </p:nvSpPr>
          <p:spPr bwMode="auto">
            <a:xfrm>
              <a:off x="2673" y="1837"/>
              <a:ext cx="563" cy="815"/>
            </a:xfrm>
            <a:custGeom>
              <a:avLst/>
              <a:gdLst>
                <a:gd name="T0" fmla="*/ 77 w 563"/>
                <a:gd name="T1" fmla="*/ 349 h 1631"/>
                <a:gd name="T2" fmla="*/ 43 w 563"/>
                <a:gd name="T3" fmla="*/ 351 h 1631"/>
                <a:gd name="T4" fmla="*/ 30 w 563"/>
                <a:gd name="T5" fmla="*/ 385 h 1631"/>
                <a:gd name="T6" fmla="*/ 23 w 563"/>
                <a:gd name="T7" fmla="*/ 553 h 1631"/>
                <a:gd name="T8" fmla="*/ 16 w 563"/>
                <a:gd name="T9" fmla="*/ 727 h 1631"/>
                <a:gd name="T10" fmla="*/ 17 w 563"/>
                <a:gd name="T11" fmla="*/ 840 h 1631"/>
                <a:gd name="T12" fmla="*/ 74 w 563"/>
                <a:gd name="T13" fmla="*/ 847 h 1631"/>
                <a:gd name="T14" fmla="*/ 128 w 563"/>
                <a:gd name="T15" fmla="*/ 876 h 1631"/>
                <a:gd name="T16" fmla="*/ 130 w 563"/>
                <a:gd name="T17" fmla="*/ 913 h 1631"/>
                <a:gd name="T18" fmla="*/ 116 w 563"/>
                <a:gd name="T19" fmla="*/ 932 h 1631"/>
                <a:gd name="T20" fmla="*/ 155 w 563"/>
                <a:gd name="T21" fmla="*/ 968 h 1631"/>
                <a:gd name="T22" fmla="*/ 185 w 563"/>
                <a:gd name="T23" fmla="*/ 1012 h 1631"/>
                <a:gd name="T24" fmla="*/ 188 w 563"/>
                <a:gd name="T25" fmla="*/ 1061 h 1631"/>
                <a:gd name="T26" fmla="*/ 207 w 563"/>
                <a:gd name="T27" fmla="*/ 1108 h 1631"/>
                <a:gd name="T28" fmla="*/ 222 w 563"/>
                <a:gd name="T29" fmla="*/ 1159 h 1631"/>
                <a:gd name="T30" fmla="*/ 215 w 563"/>
                <a:gd name="T31" fmla="*/ 1187 h 1631"/>
                <a:gd name="T32" fmla="*/ 194 w 563"/>
                <a:gd name="T33" fmla="*/ 1180 h 1631"/>
                <a:gd name="T34" fmla="*/ 177 w 563"/>
                <a:gd name="T35" fmla="*/ 1172 h 1631"/>
                <a:gd name="T36" fmla="*/ 200 w 563"/>
                <a:gd name="T37" fmla="*/ 1236 h 1631"/>
                <a:gd name="T38" fmla="*/ 220 w 563"/>
                <a:gd name="T39" fmla="*/ 1304 h 1631"/>
                <a:gd name="T40" fmla="*/ 217 w 563"/>
                <a:gd name="T41" fmla="*/ 1361 h 1631"/>
                <a:gd name="T42" fmla="*/ 217 w 563"/>
                <a:gd name="T43" fmla="*/ 1431 h 1631"/>
                <a:gd name="T44" fmla="*/ 205 w 563"/>
                <a:gd name="T45" fmla="*/ 1533 h 1631"/>
                <a:gd name="T46" fmla="*/ 180 w 563"/>
                <a:gd name="T47" fmla="*/ 1631 h 1631"/>
                <a:gd name="T48" fmla="*/ 331 w 563"/>
                <a:gd name="T49" fmla="*/ 1476 h 1631"/>
                <a:gd name="T50" fmla="*/ 446 w 563"/>
                <a:gd name="T51" fmla="*/ 1263 h 1631"/>
                <a:gd name="T52" fmla="*/ 494 w 563"/>
                <a:gd name="T53" fmla="*/ 1053 h 1631"/>
                <a:gd name="T54" fmla="*/ 518 w 563"/>
                <a:gd name="T55" fmla="*/ 917 h 1631"/>
                <a:gd name="T56" fmla="*/ 548 w 563"/>
                <a:gd name="T57" fmla="*/ 783 h 1631"/>
                <a:gd name="T58" fmla="*/ 544 w 563"/>
                <a:gd name="T59" fmla="*/ 725 h 1631"/>
                <a:gd name="T60" fmla="*/ 521 w 563"/>
                <a:gd name="T61" fmla="*/ 694 h 1631"/>
                <a:gd name="T62" fmla="*/ 496 w 563"/>
                <a:gd name="T63" fmla="*/ 708 h 1631"/>
                <a:gd name="T64" fmla="*/ 464 w 563"/>
                <a:gd name="T65" fmla="*/ 696 h 1631"/>
                <a:gd name="T66" fmla="*/ 440 w 563"/>
                <a:gd name="T67" fmla="*/ 676 h 1631"/>
                <a:gd name="T68" fmla="*/ 422 w 563"/>
                <a:gd name="T69" fmla="*/ 619 h 1631"/>
                <a:gd name="T70" fmla="*/ 422 w 563"/>
                <a:gd name="T71" fmla="*/ 511 h 1631"/>
                <a:gd name="T72" fmla="*/ 430 w 563"/>
                <a:gd name="T73" fmla="*/ 400 h 1631"/>
                <a:gd name="T74" fmla="*/ 444 w 563"/>
                <a:gd name="T75" fmla="*/ 326 h 1631"/>
                <a:gd name="T76" fmla="*/ 473 w 563"/>
                <a:gd name="T77" fmla="*/ 281 h 1631"/>
                <a:gd name="T78" fmla="*/ 514 w 563"/>
                <a:gd name="T79" fmla="*/ 255 h 1631"/>
                <a:gd name="T80" fmla="*/ 463 w 563"/>
                <a:gd name="T81" fmla="*/ 162 h 1631"/>
                <a:gd name="T82" fmla="*/ 412 w 563"/>
                <a:gd name="T83" fmla="*/ 75 h 1631"/>
                <a:gd name="T84" fmla="*/ 350 w 563"/>
                <a:gd name="T85" fmla="*/ 37 h 1631"/>
                <a:gd name="T86" fmla="*/ 306 w 563"/>
                <a:gd name="T87" fmla="*/ 15 h 1631"/>
                <a:gd name="T88" fmla="*/ 268 w 563"/>
                <a:gd name="T89" fmla="*/ 3 h 1631"/>
                <a:gd name="T90" fmla="*/ 214 w 563"/>
                <a:gd name="T91" fmla="*/ 102 h 1631"/>
                <a:gd name="T92" fmla="*/ 164 w 563"/>
                <a:gd name="T93" fmla="*/ 226 h 1631"/>
                <a:gd name="T94" fmla="*/ 96 w 563"/>
                <a:gd name="T95" fmla="*/ 339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3" h="1631">
                  <a:moveTo>
                    <a:pt x="96" y="339"/>
                  </a:moveTo>
                  <a:lnTo>
                    <a:pt x="87" y="345"/>
                  </a:lnTo>
                  <a:lnTo>
                    <a:pt x="77" y="349"/>
                  </a:lnTo>
                  <a:lnTo>
                    <a:pt x="64" y="349"/>
                  </a:lnTo>
                  <a:lnTo>
                    <a:pt x="54" y="351"/>
                  </a:lnTo>
                  <a:lnTo>
                    <a:pt x="43" y="351"/>
                  </a:lnTo>
                  <a:lnTo>
                    <a:pt x="36" y="356"/>
                  </a:lnTo>
                  <a:lnTo>
                    <a:pt x="30" y="366"/>
                  </a:lnTo>
                  <a:lnTo>
                    <a:pt x="30" y="385"/>
                  </a:lnTo>
                  <a:lnTo>
                    <a:pt x="26" y="438"/>
                  </a:lnTo>
                  <a:lnTo>
                    <a:pt x="25" y="494"/>
                  </a:lnTo>
                  <a:lnTo>
                    <a:pt x="23" y="553"/>
                  </a:lnTo>
                  <a:lnTo>
                    <a:pt x="23" y="611"/>
                  </a:lnTo>
                  <a:lnTo>
                    <a:pt x="20" y="668"/>
                  </a:lnTo>
                  <a:lnTo>
                    <a:pt x="16" y="727"/>
                  </a:lnTo>
                  <a:lnTo>
                    <a:pt x="9" y="785"/>
                  </a:lnTo>
                  <a:lnTo>
                    <a:pt x="0" y="844"/>
                  </a:lnTo>
                  <a:lnTo>
                    <a:pt x="17" y="840"/>
                  </a:lnTo>
                  <a:lnTo>
                    <a:pt x="37" y="840"/>
                  </a:lnTo>
                  <a:lnTo>
                    <a:pt x="54" y="842"/>
                  </a:lnTo>
                  <a:lnTo>
                    <a:pt x="74" y="847"/>
                  </a:lnTo>
                  <a:lnTo>
                    <a:pt x="93" y="853"/>
                  </a:lnTo>
                  <a:lnTo>
                    <a:pt x="111" y="864"/>
                  </a:lnTo>
                  <a:lnTo>
                    <a:pt x="128" y="876"/>
                  </a:lnTo>
                  <a:lnTo>
                    <a:pt x="145" y="891"/>
                  </a:lnTo>
                  <a:lnTo>
                    <a:pt x="140" y="904"/>
                  </a:lnTo>
                  <a:lnTo>
                    <a:pt x="130" y="913"/>
                  </a:lnTo>
                  <a:lnTo>
                    <a:pt x="117" y="917"/>
                  </a:lnTo>
                  <a:lnTo>
                    <a:pt x="106" y="921"/>
                  </a:lnTo>
                  <a:lnTo>
                    <a:pt x="116" y="932"/>
                  </a:lnTo>
                  <a:lnTo>
                    <a:pt x="128" y="944"/>
                  </a:lnTo>
                  <a:lnTo>
                    <a:pt x="141" y="955"/>
                  </a:lnTo>
                  <a:lnTo>
                    <a:pt x="155" y="968"/>
                  </a:lnTo>
                  <a:lnTo>
                    <a:pt x="167" y="980"/>
                  </a:lnTo>
                  <a:lnTo>
                    <a:pt x="177" y="995"/>
                  </a:lnTo>
                  <a:lnTo>
                    <a:pt x="185" y="1012"/>
                  </a:lnTo>
                  <a:lnTo>
                    <a:pt x="191" y="1032"/>
                  </a:lnTo>
                  <a:lnTo>
                    <a:pt x="183" y="1046"/>
                  </a:lnTo>
                  <a:lnTo>
                    <a:pt x="188" y="1061"/>
                  </a:lnTo>
                  <a:lnTo>
                    <a:pt x="194" y="1076"/>
                  </a:lnTo>
                  <a:lnTo>
                    <a:pt x="200" y="1091"/>
                  </a:lnTo>
                  <a:lnTo>
                    <a:pt x="207" y="1108"/>
                  </a:lnTo>
                  <a:lnTo>
                    <a:pt x="212" y="1125"/>
                  </a:lnTo>
                  <a:lnTo>
                    <a:pt x="218" y="1142"/>
                  </a:lnTo>
                  <a:lnTo>
                    <a:pt x="222" y="1159"/>
                  </a:lnTo>
                  <a:lnTo>
                    <a:pt x="228" y="1176"/>
                  </a:lnTo>
                  <a:lnTo>
                    <a:pt x="222" y="1183"/>
                  </a:lnTo>
                  <a:lnTo>
                    <a:pt x="215" y="1187"/>
                  </a:lnTo>
                  <a:lnTo>
                    <a:pt x="208" y="1185"/>
                  </a:lnTo>
                  <a:lnTo>
                    <a:pt x="201" y="1187"/>
                  </a:lnTo>
                  <a:lnTo>
                    <a:pt x="194" y="1180"/>
                  </a:lnTo>
                  <a:lnTo>
                    <a:pt x="187" y="1176"/>
                  </a:lnTo>
                  <a:lnTo>
                    <a:pt x="180" y="1172"/>
                  </a:lnTo>
                  <a:lnTo>
                    <a:pt x="177" y="1172"/>
                  </a:lnTo>
                  <a:lnTo>
                    <a:pt x="184" y="1193"/>
                  </a:lnTo>
                  <a:lnTo>
                    <a:pt x="192" y="1214"/>
                  </a:lnTo>
                  <a:lnTo>
                    <a:pt x="200" y="1236"/>
                  </a:lnTo>
                  <a:lnTo>
                    <a:pt x="208" y="1259"/>
                  </a:lnTo>
                  <a:lnTo>
                    <a:pt x="214" y="1282"/>
                  </a:lnTo>
                  <a:lnTo>
                    <a:pt x="220" y="1304"/>
                  </a:lnTo>
                  <a:lnTo>
                    <a:pt x="222" y="1329"/>
                  </a:lnTo>
                  <a:lnTo>
                    <a:pt x="222" y="1355"/>
                  </a:lnTo>
                  <a:lnTo>
                    <a:pt x="217" y="1361"/>
                  </a:lnTo>
                  <a:lnTo>
                    <a:pt x="210" y="1361"/>
                  </a:lnTo>
                  <a:lnTo>
                    <a:pt x="214" y="1395"/>
                  </a:lnTo>
                  <a:lnTo>
                    <a:pt x="217" y="1431"/>
                  </a:lnTo>
                  <a:lnTo>
                    <a:pt x="215" y="1465"/>
                  </a:lnTo>
                  <a:lnTo>
                    <a:pt x="212" y="1501"/>
                  </a:lnTo>
                  <a:lnTo>
                    <a:pt x="205" y="1533"/>
                  </a:lnTo>
                  <a:lnTo>
                    <a:pt x="198" y="1567"/>
                  </a:lnTo>
                  <a:lnTo>
                    <a:pt x="188" y="1599"/>
                  </a:lnTo>
                  <a:lnTo>
                    <a:pt x="180" y="1631"/>
                  </a:lnTo>
                  <a:lnTo>
                    <a:pt x="232" y="1588"/>
                  </a:lnTo>
                  <a:lnTo>
                    <a:pt x="284" y="1537"/>
                  </a:lnTo>
                  <a:lnTo>
                    <a:pt x="331" y="1476"/>
                  </a:lnTo>
                  <a:lnTo>
                    <a:pt x="376" y="1412"/>
                  </a:lnTo>
                  <a:lnTo>
                    <a:pt x="413" y="1338"/>
                  </a:lnTo>
                  <a:lnTo>
                    <a:pt x="446" y="1263"/>
                  </a:lnTo>
                  <a:lnTo>
                    <a:pt x="470" y="1182"/>
                  </a:lnTo>
                  <a:lnTo>
                    <a:pt x="487" y="1102"/>
                  </a:lnTo>
                  <a:lnTo>
                    <a:pt x="494" y="1053"/>
                  </a:lnTo>
                  <a:lnTo>
                    <a:pt x="503" y="1008"/>
                  </a:lnTo>
                  <a:lnTo>
                    <a:pt x="510" y="963"/>
                  </a:lnTo>
                  <a:lnTo>
                    <a:pt x="518" y="917"/>
                  </a:lnTo>
                  <a:lnTo>
                    <a:pt x="527" y="872"/>
                  </a:lnTo>
                  <a:lnTo>
                    <a:pt x="537" y="829"/>
                  </a:lnTo>
                  <a:lnTo>
                    <a:pt x="548" y="783"/>
                  </a:lnTo>
                  <a:lnTo>
                    <a:pt x="563" y="740"/>
                  </a:lnTo>
                  <a:lnTo>
                    <a:pt x="551" y="734"/>
                  </a:lnTo>
                  <a:lnTo>
                    <a:pt x="544" y="725"/>
                  </a:lnTo>
                  <a:lnTo>
                    <a:pt x="536" y="713"/>
                  </a:lnTo>
                  <a:lnTo>
                    <a:pt x="530" y="704"/>
                  </a:lnTo>
                  <a:lnTo>
                    <a:pt x="521" y="694"/>
                  </a:lnTo>
                  <a:lnTo>
                    <a:pt x="514" y="693"/>
                  </a:lnTo>
                  <a:lnTo>
                    <a:pt x="504" y="694"/>
                  </a:lnTo>
                  <a:lnTo>
                    <a:pt x="496" y="708"/>
                  </a:lnTo>
                  <a:lnTo>
                    <a:pt x="483" y="706"/>
                  </a:lnTo>
                  <a:lnTo>
                    <a:pt x="473" y="702"/>
                  </a:lnTo>
                  <a:lnTo>
                    <a:pt x="464" y="696"/>
                  </a:lnTo>
                  <a:lnTo>
                    <a:pt x="456" y="693"/>
                  </a:lnTo>
                  <a:lnTo>
                    <a:pt x="447" y="683"/>
                  </a:lnTo>
                  <a:lnTo>
                    <a:pt x="440" y="676"/>
                  </a:lnTo>
                  <a:lnTo>
                    <a:pt x="433" y="664"/>
                  </a:lnTo>
                  <a:lnTo>
                    <a:pt x="429" y="655"/>
                  </a:lnTo>
                  <a:lnTo>
                    <a:pt x="422" y="619"/>
                  </a:lnTo>
                  <a:lnTo>
                    <a:pt x="419" y="583"/>
                  </a:lnTo>
                  <a:lnTo>
                    <a:pt x="419" y="547"/>
                  </a:lnTo>
                  <a:lnTo>
                    <a:pt x="422" y="511"/>
                  </a:lnTo>
                  <a:lnTo>
                    <a:pt x="424" y="474"/>
                  </a:lnTo>
                  <a:lnTo>
                    <a:pt x="429" y="438"/>
                  </a:lnTo>
                  <a:lnTo>
                    <a:pt x="430" y="400"/>
                  </a:lnTo>
                  <a:lnTo>
                    <a:pt x="433" y="364"/>
                  </a:lnTo>
                  <a:lnTo>
                    <a:pt x="437" y="345"/>
                  </a:lnTo>
                  <a:lnTo>
                    <a:pt x="444" y="326"/>
                  </a:lnTo>
                  <a:lnTo>
                    <a:pt x="452" y="309"/>
                  </a:lnTo>
                  <a:lnTo>
                    <a:pt x="463" y="296"/>
                  </a:lnTo>
                  <a:lnTo>
                    <a:pt x="473" y="281"/>
                  </a:lnTo>
                  <a:lnTo>
                    <a:pt x="486" y="270"/>
                  </a:lnTo>
                  <a:lnTo>
                    <a:pt x="498" y="260"/>
                  </a:lnTo>
                  <a:lnTo>
                    <a:pt x="514" y="255"/>
                  </a:lnTo>
                  <a:lnTo>
                    <a:pt x="496" y="224"/>
                  </a:lnTo>
                  <a:lnTo>
                    <a:pt x="479" y="194"/>
                  </a:lnTo>
                  <a:lnTo>
                    <a:pt x="463" y="162"/>
                  </a:lnTo>
                  <a:lnTo>
                    <a:pt x="447" y="132"/>
                  </a:lnTo>
                  <a:lnTo>
                    <a:pt x="429" y="102"/>
                  </a:lnTo>
                  <a:lnTo>
                    <a:pt x="412" y="75"/>
                  </a:lnTo>
                  <a:lnTo>
                    <a:pt x="390" y="51"/>
                  </a:lnTo>
                  <a:lnTo>
                    <a:pt x="368" y="32"/>
                  </a:lnTo>
                  <a:lnTo>
                    <a:pt x="350" y="37"/>
                  </a:lnTo>
                  <a:lnTo>
                    <a:pt x="335" y="36"/>
                  </a:lnTo>
                  <a:lnTo>
                    <a:pt x="319" y="24"/>
                  </a:lnTo>
                  <a:lnTo>
                    <a:pt x="306" y="15"/>
                  </a:lnTo>
                  <a:lnTo>
                    <a:pt x="294" y="3"/>
                  </a:lnTo>
                  <a:lnTo>
                    <a:pt x="281" y="0"/>
                  </a:lnTo>
                  <a:lnTo>
                    <a:pt x="268" y="3"/>
                  </a:lnTo>
                  <a:lnTo>
                    <a:pt x="257" y="24"/>
                  </a:lnTo>
                  <a:lnTo>
                    <a:pt x="232" y="62"/>
                  </a:lnTo>
                  <a:lnTo>
                    <a:pt x="214" y="102"/>
                  </a:lnTo>
                  <a:lnTo>
                    <a:pt x="197" y="143"/>
                  </a:lnTo>
                  <a:lnTo>
                    <a:pt x="183" y="187"/>
                  </a:lnTo>
                  <a:lnTo>
                    <a:pt x="164" y="226"/>
                  </a:lnTo>
                  <a:lnTo>
                    <a:pt x="147" y="268"/>
                  </a:lnTo>
                  <a:lnTo>
                    <a:pt x="123" y="306"/>
                  </a:lnTo>
                  <a:lnTo>
                    <a:pt x="96" y="339"/>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63"/>
            <p:cNvSpPr>
              <a:spLocks/>
            </p:cNvSpPr>
            <p:nvPr/>
          </p:nvSpPr>
          <p:spPr bwMode="auto">
            <a:xfrm>
              <a:off x="2588" y="1840"/>
              <a:ext cx="48" cy="71"/>
            </a:xfrm>
            <a:custGeom>
              <a:avLst/>
              <a:gdLst>
                <a:gd name="T0" fmla="*/ 35 w 48"/>
                <a:gd name="T1" fmla="*/ 144 h 144"/>
                <a:gd name="T2" fmla="*/ 40 w 48"/>
                <a:gd name="T3" fmla="*/ 132 h 144"/>
                <a:gd name="T4" fmla="*/ 44 w 48"/>
                <a:gd name="T5" fmla="*/ 123 h 144"/>
                <a:gd name="T6" fmla="*/ 45 w 48"/>
                <a:gd name="T7" fmla="*/ 112 h 144"/>
                <a:gd name="T8" fmla="*/ 48 w 48"/>
                <a:gd name="T9" fmla="*/ 100 h 144"/>
                <a:gd name="T10" fmla="*/ 48 w 48"/>
                <a:gd name="T11" fmla="*/ 87 h 144"/>
                <a:gd name="T12" fmla="*/ 48 w 48"/>
                <a:gd name="T13" fmla="*/ 76 h 144"/>
                <a:gd name="T14" fmla="*/ 47 w 48"/>
                <a:gd name="T15" fmla="*/ 64 h 144"/>
                <a:gd name="T16" fmla="*/ 45 w 48"/>
                <a:gd name="T17" fmla="*/ 53 h 144"/>
                <a:gd name="T18" fmla="*/ 37 w 48"/>
                <a:gd name="T19" fmla="*/ 34 h 144"/>
                <a:gd name="T20" fmla="*/ 26 w 48"/>
                <a:gd name="T21" fmla="*/ 21 h 144"/>
                <a:gd name="T22" fmla="*/ 13 w 48"/>
                <a:gd name="T23" fmla="*/ 8 h 144"/>
                <a:gd name="T24" fmla="*/ 0 w 48"/>
                <a:gd name="T25" fmla="*/ 0 h 144"/>
                <a:gd name="T26" fmla="*/ 3 w 48"/>
                <a:gd name="T27" fmla="*/ 15 h 144"/>
                <a:gd name="T28" fmla="*/ 7 w 48"/>
                <a:gd name="T29" fmla="*/ 32 h 144"/>
                <a:gd name="T30" fmla="*/ 11 w 48"/>
                <a:gd name="T31" fmla="*/ 49 h 144"/>
                <a:gd name="T32" fmla="*/ 16 w 48"/>
                <a:gd name="T33" fmla="*/ 68 h 144"/>
                <a:gd name="T34" fmla="*/ 20 w 48"/>
                <a:gd name="T35" fmla="*/ 87 h 144"/>
                <a:gd name="T36" fmla="*/ 24 w 48"/>
                <a:gd name="T37" fmla="*/ 106 h 144"/>
                <a:gd name="T38" fmla="*/ 30 w 48"/>
                <a:gd name="T39" fmla="*/ 125 h 144"/>
                <a:gd name="T40" fmla="*/ 35 w 48"/>
                <a:gd name="T4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44">
                  <a:moveTo>
                    <a:pt x="35" y="144"/>
                  </a:moveTo>
                  <a:lnTo>
                    <a:pt x="40" y="132"/>
                  </a:lnTo>
                  <a:lnTo>
                    <a:pt x="44" y="123"/>
                  </a:lnTo>
                  <a:lnTo>
                    <a:pt x="45" y="112"/>
                  </a:lnTo>
                  <a:lnTo>
                    <a:pt x="48" y="100"/>
                  </a:lnTo>
                  <a:lnTo>
                    <a:pt x="48" y="87"/>
                  </a:lnTo>
                  <a:lnTo>
                    <a:pt x="48" y="76"/>
                  </a:lnTo>
                  <a:lnTo>
                    <a:pt x="47" y="64"/>
                  </a:lnTo>
                  <a:lnTo>
                    <a:pt x="45" y="53"/>
                  </a:lnTo>
                  <a:lnTo>
                    <a:pt x="37" y="34"/>
                  </a:lnTo>
                  <a:lnTo>
                    <a:pt x="26" y="21"/>
                  </a:lnTo>
                  <a:lnTo>
                    <a:pt x="13" y="8"/>
                  </a:lnTo>
                  <a:lnTo>
                    <a:pt x="0" y="0"/>
                  </a:lnTo>
                  <a:lnTo>
                    <a:pt x="3" y="15"/>
                  </a:lnTo>
                  <a:lnTo>
                    <a:pt x="7" y="32"/>
                  </a:lnTo>
                  <a:lnTo>
                    <a:pt x="11" y="49"/>
                  </a:lnTo>
                  <a:lnTo>
                    <a:pt x="16" y="68"/>
                  </a:lnTo>
                  <a:lnTo>
                    <a:pt x="20" y="87"/>
                  </a:lnTo>
                  <a:lnTo>
                    <a:pt x="24" y="106"/>
                  </a:lnTo>
                  <a:lnTo>
                    <a:pt x="30" y="125"/>
                  </a:lnTo>
                  <a:lnTo>
                    <a:pt x="35" y="1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3" name="Freeform 164"/>
            <p:cNvSpPr>
              <a:spLocks/>
            </p:cNvSpPr>
            <p:nvPr/>
          </p:nvSpPr>
          <p:spPr bwMode="auto">
            <a:xfrm>
              <a:off x="3533" y="1871"/>
              <a:ext cx="325" cy="116"/>
            </a:xfrm>
            <a:custGeom>
              <a:avLst/>
              <a:gdLst>
                <a:gd name="T0" fmla="*/ 0 w 325"/>
                <a:gd name="T1" fmla="*/ 81 h 232"/>
                <a:gd name="T2" fmla="*/ 23 w 325"/>
                <a:gd name="T3" fmla="*/ 96 h 232"/>
                <a:gd name="T4" fmla="*/ 46 w 325"/>
                <a:gd name="T5" fmla="*/ 113 h 232"/>
                <a:gd name="T6" fmla="*/ 68 w 325"/>
                <a:gd name="T7" fmla="*/ 130 h 232"/>
                <a:gd name="T8" fmla="*/ 91 w 325"/>
                <a:gd name="T9" fmla="*/ 149 h 232"/>
                <a:gd name="T10" fmla="*/ 111 w 325"/>
                <a:gd name="T11" fmla="*/ 166 h 232"/>
                <a:gd name="T12" fmla="*/ 132 w 325"/>
                <a:gd name="T13" fmla="*/ 187 h 232"/>
                <a:gd name="T14" fmla="*/ 152 w 325"/>
                <a:gd name="T15" fmla="*/ 207 h 232"/>
                <a:gd name="T16" fmla="*/ 174 w 325"/>
                <a:gd name="T17" fmla="*/ 232 h 232"/>
                <a:gd name="T18" fmla="*/ 184 w 325"/>
                <a:gd name="T19" fmla="*/ 222 h 232"/>
                <a:gd name="T20" fmla="*/ 194 w 325"/>
                <a:gd name="T21" fmla="*/ 213 h 232"/>
                <a:gd name="T22" fmla="*/ 204 w 325"/>
                <a:gd name="T23" fmla="*/ 202 h 232"/>
                <a:gd name="T24" fmla="*/ 215 w 325"/>
                <a:gd name="T25" fmla="*/ 190 h 232"/>
                <a:gd name="T26" fmla="*/ 224 w 325"/>
                <a:gd name="T27" fmla="*/ 177 h 232"/>
                <a:gd name="T28" fmla="*/ 232 w 325"/>
                <a:gd name="T29" fmla="*/ 164 h 232"/>
                <a:gd name="T30" fmla="*/ 241 w 325"/>
                <a:gd name="T31" fmla="*/ 151 h 232"/>
                <a:gd name="T32" fmla="*/ 249 w 325"/>
                <a:gd name="T33" fmla="*/ 139 h 232"/>
                <a:gd name="T34" fmla="*/ 252 w 325"/>
                <a:gd name="T35" fmla="*/ 128 h 232"/>
                <a:gd name="T36" fmla="*/ 256 w 325"/>
                <a:gd name="T37" fmla="*/ 119 h 232"/>
                <a:gd name="T38" fmla="*/ 261 w 325"/>
                <a:gd name="T39" fmla="*/ 109 h 232"/>
                <a:gd name="T40" fmla="*/ 268 w 325"/>
                <a:gd name="T41" fmla="*/ 107 h 232"/>
                <a:gd name="T42" fmla="*/ 280 w 325"/>
                <a:gd name="T43" fmla="*/ 136 h 232"/>
                <a:gd name="T44" fmla="*/ 283 w 325"/>
                <a:gd name="T45" fmla="*/ 126 h 232"/>
                <a:gd name="T46" fmla="*/ 286 w 325"/>
                <a:gd name="T47" fmla="*/ 115 h 232"/>
                <a:gd name="T48" fmla="*/ 289 w 325"/>
                <a:gd name="T49" fmla="*/ 103 h 232"/>
                <a:gd name="T50" fmla="*/ 296 w 325"/>
                <a:gd name="T51" fmla="*/ 98 h 232"/>
                <a:gd name="T52" fmla="*/ 325 w 325"/>
                <a:gd name="T53" fmla="*/ 130 h 232"/>
                <a:gd name="T54" fmla="*/ 323 w 325"/>
                <a:gd name="T55" fmla="*/ 113 h 232"/>
                <a:gd name="T56" fmla="*/ 320 w 325"/>
                <a:gd name="T57" fmla="*/ 98 h 232"/>
                <a:gd name="T58" fmla="*/ 315 w 325"/>
                <a:gd name="T59" fmla="*/ 83 h 232"/>
                <a:gd name="T60" fmla="*/ 310 w 325"/>
                <a:gd name="T61" fmla="*/ 69 h 232"/>
                <a:gd name="T62" fmla="*/ 302 w 325"/>
                <a:gd name="T63" fmla="*/ 54 h 232"/>
                <a:gd name="T64" fmla="*/ 295 w 325"/>
                <a:gd name="T65" fmla="*/ 43 h 232"/>
                <a:gd name="T66" fmla="*/ 286 w 325"/>
                <a:gd name="T67" fmla="*/ 30 h 232"/>
                <a:gd name="T68" fmla="*/ 278 w 325"/>
                <a:gd name="T69" fmla="*/ 22 h 232"/>
                <a:gd name="T70" fmla="*/ 261 w 325"/>
                <a:gd name="T71" fmla="*/ 15 h 232"/>
                <a:gd name="T72" fmla="*/ 243 w 325"/>
                <a:gd name="T73" fmla="*/ 9 h 232"/>
                <a:gd name="T74" fmla="*/ 226 w 325"/>
                <a:gd name="T75" fmla="*/ 3 h 232"/>
                <a:gd name="T76" fmla="*/ 211 w 325"/>
                <a:gd name="T77" fmla="*/ 1 h 232"/>
                <a:gd name="T78" fmla="*/ 194 w 325"/>
                <a:gd name="T79" fmla="*/ 0 h 232"/>
                <a:gd name="T80" fmla="*/ 177 w 325"/>
                <a:gd name="T81" fmla="*/ 0 h 232"/>
                <a:gd name="T82" fmla="*/ 159 w 325"/>
                <a:gd name="T83" fmla="*/ 0 h 232"/>
                <a:gd name="T84" fmla="*/ 144 w 325"/>
                <a:gd name="T85" fmla="*/ 5 h 232"/>
                <a:gd name="T86" fmla="*/ 122 w 325"/>
                <a:gd name="T87" fmla="*/ 3 h 232"/>
                <a:gd name="T88" fmla="*/ 103 w 325"/>
                <a:gd name="T89" fmla="*/ 9 h 232"/>
                <a:gd name="T90" fmla="*/ 83 w 325"/>
                <a:gd name="T91" fmla="*/ 15 h 232"/>
                <a:gd name="T92" fmla="*/ 66 w 325"/>
                <a:gd name="T93" fmla="*/ 26 h 232"/>
                <a:gd name="T94" fmla="*/ 48 w 325"/>
                <a:gd name="T95" fmla="*/ 35 h 232"/>
                <a:gd name="T96" fmla="*/ 31 w 325"/>
                <a:gd name="T97" fmla="*/ 51 h 232"/>
                <a:gd name="T98" fmla="*/ 16 w 325"/>
                <a:gd name="T99" fmla="*/ 64 h 232"/>
                <a:gd name="T100" fmla="*/ 0 w 325"/>
                <a:gd name="T101" fmla="*/ 8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232">
                  <a:moveTo>
                    <a:pt x="0" y="81"/>
                  </a:moveTo>
                  <a:lnTo>
                    <a:pt x="23" y="96"/>
                  </a:lnTo>
                  <a:lnTo>
                    <a:pt x="46" y="113"/>
                  </a:lnTo>
                  <a:lnTo>
                    <a:pt x="68" y="130"/>
                  </a:lnTo>
                  <a:lnTo>
                    <a:pt x="91" y="149"/>
                  </a:lnTo>
                  <a:lnTo>
                    <a:pt x="111" y="166"/>
                  </a:lnTo>
                  <a:lnTo>
                    <a:pt x="132" y="187"/>
                  </a:lnTo>
                  <a:lnTo>
                    <a:pt x="152" y="207"/>
                  </a:lnTo>
                  <a:lnTo>
                    <a:pt x="174" y="232"/>
                  </a:lnTo>
                  <a:lnTo>
                    <a:pt x="184" y="222"/>
                  </a:lnTo>
                  <a:lnTo>
                    <a:pt x="194" y="213"/>
                  </a:lnTo>
                  <a:lnTo>
                    <a:pt x="204" y="202"/>
                  </a:lnTo>
                  <a:lnTo>
                    <a:pt x="215" y="190"/>
                  </a:lnTo>
                  <a:lnTo>
                    <a:pt x="224" y="177"/>
                  </a:lnTo>
                  <a:lnTo>
                    <a:pt x="232" y="164"/>
                  </a:lnTo>
                  <a:lnTo>
                    <a:pt x="241" y="151"/>
                  </a:lnTo>
                  <a:lnTo>
                    <a:pt x="249" y="139"/>
                  </a:lnTo>
                  <a:lnTo>
                    <a:pt x="252" y="128"/>
                  </a:lnTo>
                  <a:lnTo>
                    <a:pt x="256" y="119"/>
                  </a:lnTo>
                  <a:lnTo>
                    <a:pt x="261" y="109"/>
                  </a:lnTo>
                  <a:lnTo>
                    <a:pt x="268" y="107"/>
                  </a:lnTo>
                  <a:lnTo>
                    <a:pt x="280" y="136"/>
                  </a:lnTo>
                  <a:lnTo>
                    <a:pt x="283" y="126"/>
                  </a:lnTo>
                  <a:lnTo>
                    <a:pt x="286" y="115"/>
                  </a:lnTo>
                  <a:lnTo>
                    <a:pt x="289" y="103"/>
                  </a:lnTo>
                  <a:lnTo>
                    <a:pt x="296" y="98"/>
                  </a:lnTo>
                  <a:lnTo>
                    <a:pt x="325" y="130"/>
                  </a:lnTo>
                  <a:lnTo>
                    <a:pt x="323" y="113"/>
                  </a:lnTo>
                  <a:lnTo>
                    <a:pt x="320" y="98"/>
                  </a:lnTo>
                  <a:lnTo>
                    <a:pt x="315" y="83"/>
                  </a:lnTo>
                  <a:lnTo>
                    <a:pt x="310" y="69"/>
                  </a:lnTo>
                  <a:lnTo>
                    <a:pt x="302" y="54"/>
                  </a:lnTo>
                  <a:lnTo>
                    <a:pt x="295" y="43"/>
                  </a:lnTo>
                  <a:lnTo>
                    <a:pt x="286" y="30"/>
                  </a:lnTo>
                  <a:lnTo>
                    <a:pt x="278" y="22"/>
                  </a:lnTo>
                  <a:lnTo>
                    <a:pt x="261" y="15"/>
                  </a:lnTo>
                  <a:lnTo>
                    <a:pt x="243" y="9"/>
                  </a:lnTo>
                  <a:lnTo>
                    <a:pt x="226" y="3"/>
                  </a:lnTo>
                  <a:lnTo>
                    <a:pt x="211" y="1"/>
                  </a:lnTo>
                  <a:lnTo>
                    <a:pt x="194" y="0"/>
                  </a:lnTo>
                  <a:lnTo>
                    <a:pt x="177" y="0"/>
                  </a:lnTo>
                  <a:lnTo>
                    <a:pt x="159" y="0"/>
                  </a:lnTo>
                  <a:lnTo>
                    <a:pt x="144" y="5"/>
                  </a:lnTo>
                  <a:lnTo>
                    <a:pt x="122" y="3"/>
                  </a:lnTo>
                  <a:lnTo>
                    <a:pt x="103" y="9"/>
                  </a:lnTo>
                  <a:lnTo>
                    <a:pt x="83" y="15"/>
                  </a:lnTo>
                  <a:lnTo>
                    <a:pt x="66" y="26"/>
                  </a:lnTo>
                  <a:lnTo>
                    <a:pt x="48" y="35"/>
                  </a:lnTo>
                  <a:lnTo>
                    <a:pt x="31" y="51"/>
                  </a:lnTo>
                  <a:lnTo>
                    <a:pt x="16" y="64"/>
                  </a:lnTo>
                  <a:lnTo>
                    <a:pt x="0" y="8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4" name="Freeform 165"/>
            <p:cNvSpPr>
              <a:spLocks/>
            </p:cNvSpPr>
            <p:nvPr/>
          </p:nvSpPr>
          <p:spPr bwMode="auto">
            <a:xfrm>
              <a:off x="3234" y="1873"/>
              <a:ext cx="80" cy="72"/>
            </a:xfrm>
            <a:custGeom>
              <a:avLst/>
              <a:gdLst>
                <a:gd name="T0" fmla="*/ 4 w 80"/>
                <a:gd name="T1" fmla="*/ 44 h 146"/>
                <a:gd name="T2" fmla="*/ 0 w 80"/>
                <a:gd name="T3" fmla="*/ 55 h 146"/>
                <a:gd name="T4" fmla="*/ 0 w 80"/>
                <a:gd name="T5" fmla="*/ 66 h 146"/>
                <a:gd name="T6" fmla="*/ 0 w 80"/>
                <a:gd name="T7" fmla="*/ 78 h 146"/>
                <a:gd name="T8" fmla="*/ 2 w 80"/>
                <a:gd name="T9" fmla="*/ 89 h 146"/>
                <a:gd name="T10" fmla="*/ 3 w 80"/>
                <a:gd name="T11" fmla="*/ 99 h 146"/>
                <a:gd name="T12" fmla="*/ 7 w 80"/>
                <a:gd name="T13" fmla="*/ 108 h 146"/>
                <a:gd name="T14" fmla="*/ 10 w 80"/>
                <a:gd name="T15" fmla="*/ 117 h 146"/>
                <a:gd name="T16" fmla="*/ 17 w 80"/>
                <a:gd name="T17" fmla="*/ 129 h 146"/>
                <a:gd name="T18" fmla="*/ 26 w 80"/>
                <a:gd name="T19" fmla="*/ 134 h 146"/>
                <a:gd name="T20" fmla="*/ 36 w 80"/>
                <a:gd name="T21" fmla="*/ 142 h 146"/>
                <a:gd name="T22" fmla="*/ 46 w 80"/>
                <a:gd name="T23" fmla="*/ 146 h 146"/>
                <a:gd name="T24" fmla="*/ 58 w 80"/>
                <a:gd name="T25" fmla="*/ 144 h 146"/>
                <a:gd name="T26" fmla="*/ 64 w 80"/>
                <a:gd name="T27" fmla="*/ 127 h 146"/>
                <a:gd name="T28" fmla="*/ 68 w 80"/>
                <a:gd name="T29" fmla="*/ 112 h 146"/>
                <a:gd name="T30" fmla="*/ 71 w 80"/>
                <a:gd name="T31" fmla="*/ 95 h 146"/>
                <a:gd name="T32" fmla="*/ 76 w 80"/>
                <a:gd name="T33" fmla="*/ 80 h 146"/>
                <a:gd name="T34" fmla="*/ 76 w 80"/>
                <a:gd name="T35" fmla="*/ 63 h 146"/>
                <a:gd name="T36" fmla="*/ 77 w 80"/>
                <a:gd name="T37" fmla="*/ 48 h 146"/>
                <a:gd name="T38" fmla="*/ 78 w 80"/>
                <a:gd name="T39" fmla="*/ 31 h 146"/>
                <a:gd name="T40" fmla="*/ 80 w 80"/>
                <a:gd name="T41" fmla="*/ 15 h 146"/>
                <a:gd name="T42" fmla="*/ 67 w 80"/>
                <a:gd name="T43" fmla="*/ 6 h 146"/>
                <a:gd name="T44" fmla="*/ 54 w 80"/>
                <a:gd name="T45" fmla="*/ 2 h 146"/>
                <a:gd name="T46" fmla="*/ 41 w 80"/>
                <a:gd name="T47" fmla="*/ 0 h 146"/>
                <a:gd name="T48" fmla="*/ 30 w 80"/>
                <a:gd name="T49" fmla="*/ 6 h 146"/>
                <a:gd name="T50" fmla="*/ 21 w 80"/>
                <a:gd name="T51" fmla="*/ 10 h 146"/>
                <a:gd name="T52" fmla="*/ 14 w 80"/>
                <a:gd name="T53" fmla="*/ 19 h 146"/>
                <a:gd name="T54" fmla="*/ 7 w 80"/>
                <a:gd name="T55" fmla="*/ 31 h 146"/>
                <a:gd name="T56" fmla="*/ 4 w 80"/>
                <a:gd name="T57"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46">
                  <a:moveTo>
                    <a:pt x="4" y="44"/>
                  </a:moveTo>
                  <a:lnTo>
                    <a:pt x="0" y="55"/>
                  </a:lnTo>
                  <a:lnTo>
                    <a:pt x="0" y="66"/>
                  </a:lnTo>
                  <a:lnTo>
                    <a:pt x="0" y="78"/>
                  </a:lnTo>
                  <a:lnTo>
                    <a:pt x="2" y="89"/>
                  </a:lnTo>
                  <a:lnTo>
                    <a:pt x="3" y="99"/>
                  </a:lnTo>
                  <a:lnTo>
                    <a:pt x="7" y="108"/>
                  </a:lnTo>
                  <a:lnTo>
                    <a:pt x="10" y="117"/>
                  </a:lnTo>
                  <a:lnTo>
                    <a:pt x="17" y="129"/>
                  </a:lnTo>
                  <a:lnTo>
                    <a:pt x="26" y="134"/>
                  </a:lnTo>
                  <a:lnTo>
                    <a:pt x="36" y="142"/>
                  </a:lnTo>
                  <a:lnTo>
                    <a:pt x="46" y="146"/>
                  </a:lnTo>
                  <a:lnTo>
                    <a:pt x="58" y="144"/>
                  </a:lnTo>
                  <a:lnTo>
                    <a:pt x="64" y="127"/>
                  </a:lnTo>
                  <a:lnTo>
                    <a:pt x="68" y="112"/>
                  </a:lnTo>
                  <a:lnTo>
                    <a:pt x="71" y="95"/>
                  </a:lnTo>
                  <a:lnTo>
                    <a:pt x="76" y="80"/>
                  </a:lnTo>
                  <a:lnTo>
                    <a:pt x="76" y="63"/>
                  </a:lnTo>
                  <a:lnTo>
                    <a:pt x="77" y="48"/>
                  </a:lnTo>
                  <a:lnTo>
                    <a:pt x="78" y="31"/>
                  </a:lnTo>
                  <a:lnTo>
                    <a:pt x="80" y="15"/>
                  </a:lnTo>
                  <a:lnTo>
                    <a:pt x="67" y="6"/>
                  </a:lnTo>
                  <a:lnTo>
                    <a:pt x="54" y="2"/>
                  </a:lnTo>
                  <a:lnTo>
                    <a:pt x="41" y="0"/>
                  </a:lnTo>
                  <a:lnTo>
                    <a:pt x="30" y="6"/>
                  </a:lnTo>
                  <a:lnTo>
                    <a:pt x="21" y="10"/>
                  </a:lnTo>
                  <a:lnTo>
                    <a:pt x="14" y="19"/>
                  </a:lnTo>
                  <a:lnTo>
                    <a:pt x="7" y="31"/>
                  </a:lnTo>
                  <a:lnTo>
                    <a:pt x="4" y="44"/>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5" name="Freeform 166"/>
            <p:cNvSpPr>
              <a:spLocks/>
            </p:cNvSpPr>
            <p:nvPr/>
          </p:nvSpPr>
          <p:spPr bwMode="auto">
            <a:xfrm>
              <a:off x="2811" y="1883"/>
              <a:ext cx="50" cy="53"/>
            </a:xfrm>
            <a:custGeom>
              <a:avLst/>
              <a:gdLst>
                <a:gd name="T0" fmla="*/ 2 w 50"/>
                <a:gd name="T1" fmla="*/ 42 h 106"/>
                <a:gd name="T2" fmla="*/ 0 w 50"/>
                <a:gd name="T3" fmla="*/ 57 h 106"/>
                <a:gd name="T4" fmla="*/ 3 w 50"/>
                <a:gd name="T5" fmla="*/ 74 h 106"/>
                <a:gd name="T6" fmla="*/ 6 w 50"/>
                <a:gd name="T7" fmla="*/ 89 h 106"/>
                <a:gd name="T8" fmla="*/ 12 w 50"/>
                <a:gd name="T9" fmla="*/ 106 h 106"/>
                <a:gd name="T10" fmla="*/ 16 w 50"/>
                <a:gd name="T11" fmla="*/ 95 h 106"/>
                <a:gd name="T12" fmla="*/ 23 w 50"/>
                <a:gd name="T13" fmla="*/ 83 h 106"/>
                <a:gd name="T14" fmla="*/ 27 w 50"/>
                <a:gd name="T15" fmla="*/ 70 h 106"/>
                <a:gd name="T16" fmla="*/ 35 w 50"/>
                <a:gd name="T17" fmla="*/ 57 h 106"/>
                <a:gd name="T18" fmla="*/ 39 w 50"/>
                <a:gd name="T19" fmla="*/ 42 h 106"/>
                <a:gd name="T20" fmla="*/ 43 w 50"/>
                <a:gd name="T21" fmla="*/ 27 h 106"/>
                <a:gd name="T22" fmla="*/ 46 w 50"/>
                <a:gd name="T23" fmla="*/ 13 h 106"/>
                <a:gd name="T24" fmla="*/ 50 w 50"/>
                <a:gd name="T25" fmla="*/ 2 h 106"/>
                <a:gd name="T26" fmla="*/ 42 w 50"/>
                <a:gd name="T27" fmla="*/ 0 h 106"/>
                <a:gd name="T28" fmla="*/ 33 w 50"/>
                <a:gd name="T29" fmla="*/ 4 h 106"/>
                <a:gd name="T30" fmla="*/ 26 w 50"/>
                <a:gd name="T31" fmla="*/ 8 h 106"/>
                <a:gd name="T32" fmla="*/ 22 w 50"/>
                <a:gd name="T33" fmla="*/ 13 h 106"/>
                <a:gd name="T34" fmla="*/ 9 w 50"/>
                <a:gd name="T35" fmla="*/ 27 h 106"/>
                <a:gd name="T36" fmla="*/ 2 w 50"/>
                <a:gd name="T37"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06">
                  <a:moveTo>
                    <a:pt x="2" y="42"/>
                  </a:moveTo>
                  <a:lnTo>
                    <a:pt x="0" y="57"/>
                  </a:lnTo>
                  <a:lnTo>
                    <a:pt x="3" y="74"/>
                  </a:lnTo>
                  <a:lnTo>
                    <a:pt x="6" y="89"/>
                  </a:lnTo>
                  <a:lnTo>
                    <a:pt x="12" y="106"/>
                  </a:lnTo>
                  <a:lnTo>
                    <a:pt x="16" y="95"/>
                  </a:lnTo>
                  <a:lnTo>
                    <a:pt x="23" y="83"/>
                  </a:lnTo>
                  <a:lnTo>
                    <a:pt x="27" y="70"/>
                  </a:lnTo>
                  <a:lnTo>
                    <a:pt x="35" y="57"/>
                  </a:lnTo>
                  <a:lnTo>
                    <a:pt x="39" y="42"/>
                  </a:lnTo>
                  <a:lnTo>
                    <a:pt x="43" y="27"/>
                  </a:lnTo>
                  <a:lnTo>
                    <a:pt x="46" y="13"/>
                  </a:lnTo>
                  <a:lnTo>
                    <a:pt x="50" y="2"/>
                  </a:lnTo>
                  <a:lnTo>
                    <a:pt x="42" y="0"/>
                  </a:lnTo>
                  <a:lnTo>
                    <a:pt x="33" y="4"/>
                  </a:lnTo>
                  <a:lnTo>
                    <a:pt x="26" y="8"/>
                  </a:lnTo>
                  <a:lnTo>
                    <a:pt x="22" y="13"/>
                  </a:lnTo>
                  <a:lnTo>
                    <a:pt x="9" y="27"/>
                  </a:lnTo>
                  <a:lnTo>
                    <a:pt x="2" y="4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6" name="Freeform 167"/>
            <p:cNvSpPr>
              <a:spLocks/>
            </p:cNvSpPr>
            <p:nvPr/>
          </p:nvSpPr>
          <p:spPr bwMode="auto">
            <a:xfrm>
              <a:off x="3132" y="1886"/>
              <a:ext cx="57" cy="51"/>
            </a:xfrm>
            <a:custGeom>
              <a:avLst/>
              <a:gdLst>
                <a:gd name="T0" fmla="*/ 49 w 57"/>
                <a:gd name="T1" fmla="*/ 102 h 102"/>
                <a:gd name="T2" fmla="*/ 54 w 57"/>
                <a:gd name="T3" fmla="*/ 85 h 102"/>
                <a:gd name="T4" fmla="*/ 57 w 57"/>
                <a:gd name="T5" fmla="*/ 66 h 102"/>
                <a:gd name="T6" fmla="*/ 55 w 57"/>
                <a:gd name="T7" fmla="*/ 47 h 102"/>
                <a:gd name="T8" fmla="*/ 52 w 57"/>
                <a:gd name="T9" fmla="*/ 30 h 102"/>
                <a:gd name="T10" fmla="*/ 44 w 57"/>
                <a:gd name="T11" fmla="*/ 21 h 102"/>
                <a:gd name="T12" fmla="*/ 37 w 57"/>
                <a:gd name="T13" fmla="*/ 11 h 102"/>
                <a:gd name="T14" fmla="*/ 28 w 57"/>
                <a:gd name="T15" fmla="*/ 2 h 102"/>
                <a:gd name="T16" fmla="*/ 21 w 57"/>
                <a:gd name="T17" fmla="*/ 0 h 102"/>
                <a:gd name="T18" fmla="*/ 0 w 57"/>
                <a:gd name="T19" fmla="*/ 4 h 102"/>
                <a:gd name="T20" fmla="*/ 49 w 57"/>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02">
                  <a:moveTo>
                    <a:pt x="49" y="102"/>
                  </a:moveTo>
                  <a:lnTo>
                    <a:pt x="54" y="85"/>
                  </a:lnTo>
                  <a:lnTo>
                    <a:pt x="57" y="66"/>
                  </a:lnTo>
                  <a:lnTo>
                    <a:pt x="55" y="47"/>
                  </a:lnTo>
                  <a:lnTo>
                    <a:pt x="52" y="30"/>
                  </a:lnTo>
                  <a:lnTo>
                    <a:pt x="44" y="21"/>
                  </a:lnTo>
                  <a:lnTo>
                    <a:pt x="37" y="11"/>
                  </a:lnTo>
                  <a:lnTo>
                    <a:pt x="28" y="2"/>
                  </a:lnTo>
                  <a:lnTo>
                    <a:pt x="21" y="0"/>
                  </a:lnTo>
                  <a:lnTo>
                    <a:pt x="0" y="4"/>
                  </a:lnTo>
                  <a:lnTo>
                    <a:pt x="49" y="10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7" name="Freeform 168"/>
            <p:cNvSpPr>
              <a:spLocks/>
            </p:cNvSpPr>
            <p:nvPr/>
          </p:nvSpPr>
          <p:spPr bwMode="auto">
            <a:xfrm>
              <a:off x="3725" y="1894"/>
              <a:ext cx="281" cy="118"/>
            </a:xfrm>
            <a:custGeom>
              <a:avLst/>
              <a:gdLst>
                <a:gd name="T0" fmla="*/ 130 w 281"/>
                <a:gd name="T1" fmla="*/ 0 h 236"/>
                <a:gd name="T2" fmla="*/ 134 w 281"/>
                <a:gd name="T3" fmla="*/ 11 h 236"/>
                <a:gd name="T4" fmla="*/ 140 w 281"/>
                <a:gd name="T5" fmla="*/ 26 h 236"/>
                <a:gd name="T6" fmla="*/ 144 w 281"/>
                <a:gd name="T7" fmla="*/ 39 h 236"/>
                <a:gd name="T8" fmla="*/ 148 w 281"/>
                <a:gd name="T9" fmla="*/ 55 h 236"/>
                <a:gd name="T10" fmla="*/ 151 w 281"/>
                <a:gd name="T11" fmla="*/ 68 h 236"/>
                <a:gd name="T12" fmla="*/ 154 w 281"/>
                <a:gd name="T13" fmla="*/ 83 h 236"/>
                <a:gd name="T14" fmla="*/ 154 w 281"/>
                <a:gd name="T15" fmla="*/ 98 h 236"/>
                <a:gd name="T16" fmla="*/ 155 w 281"/>
                <a:gd name="T17" fmla="*/ 115 h 236"/>
                <a:gd name="T18" fmla="*/ 150 w 281"/>
                <a:gd name="T19" fmla="*/ 121 h 236"/>
                <a:gd name="T20" fmla="*/ 144 w 281"/>
                <a:gd name="T21" fmla="*/ 121 h 236"/>
                <a:gd name="T22" fmla="*/ 137 w 281"/>
                <a:gd name="T23" fmla="*/ 117 h 236"/>
                <a:gd name="T24" fmla="*/ 133 w 281"/>
                <a:gd name="T25" fmla="*/ 115 h 236"/>
                <a:gd name="T26" fmla="*/ 113 w 281"/>
                <a:gd name="T27" fmla="*/ 89 h 236"/>
                <a:gd name="T28" fmla="*/ 107 w 281"/>
                <a:gd name="T29" fmla="*/ 98 h 236"/>
                <a:gd name="T30" fmla="*/ 103 w 281"/>
                <a:gd name="T31" fmla="*/ 115 h 236"/>
                <a:gd name="T32" fmla="*/ 96 w 281"/>
                <a:gd name="T33" fmla="*/ 124 h 236"/>
                <a:gd name="T34" fmla="*/ 86 w 281"/>
                <a:gd name="T35" fmla="*/ 123 h 236"/>
                <a:gd name="T36" fmla="*/ 73 w 281"/>
                <a:gd name="T37" fmla="*/ 109 h 236"/>
                <a:gd name="T38" fmla="*/ 64 w 281"/>
                <a:gd name="T39" fmla="*/ 121 h 236"/>
                <a:gd name="T40" fmla="*/ 56 w 281"/>
                <a:gd name="T41" fmla="*/ 134 h 236"/>
                <a:gd name="T42" fmla="*/ 47 w 281"/>
                <a:gd name="T43" fmla="*/ 145 h 236"/>
                <a:gd name="T44" fmla="*/ 40 w 281"/>
                <a:gd name="T45" fmla="*/ 160 h 236"/>
                <a:gd name="T46" fmla="*/ 30 w 281"/>
                <a:gd name="T47" fmla="*/ 172 h 236"/>
                <a:gd name="T48" fmla="*/ 22 w 281"/>
                <a:gd name="T49" fmla="*/ 185 h 236"/>
                <a:gd name="T50" fmla="*/ 10 w 281"/>
                <a:gd name="T51" fmla="*/ 194 h 236"/>
                <a:gd name="T52" fmla="*/ 0 w 281"/>
                <a:gd name="T53" fmla="*/ 202 h 236"/>
                <a:gd name="T54" fmla="*/ 7 w 281"/>
                <a:gd name="T55" fmla="*/ 219 h 236"/>
                <a:gd name="T56" fmla="*/ 19 w 281"/>
                <a:gd name="T57" fmla="*/ 232 h 236"/>
                <a:gd name="T58" fmla="*/ 32 w 281"/>
                <a:gd name="T59" fmla="*/ 236 h 236"/>
                <a:gd name="T60" fmla="*/ 46 w 281"/>
                <a:gd name="T61" fmla="*/ 236 h 236"/>
                <a:gd name="T62" fmla="*/ 60 w 281"/>
                <a:gd name="T63" fmla="*/ 232 h 236"/>
                <a:gd name="T64" fmla="*/ 76 w 281"/>
                <a:gd name="T65" fmla="*/ 230 h 236"/>
                <a:gd name="T66" fmla="*/ 91 w 281"/>
                <a:gd name="T67" fmla="*/ 228 h 236"/>
                <a:gd name="T68" fmla="*/ 107 w 281"/>
                <a:gd name="T69" fmla="*/ 232 h 236"/>
                <a:gd name="T70" fmla="*/ 127 w 281"/>
                <a:gd name="T71" fmla="*/ 226 h 236"/>
                <a:gd name="T72" fmla="*/ 148 w 281"/>
                <a:gd name="T73" fmla="*/ 221 h 236"/>
                <a:gd name="T74" fmla="*/ 168 w 281"/>
                <a:gd name="T75" fmla="*/ 213 h 236"/>
                <a:gd name="T76" fmla="*/ 190 w 281"/>
                <a:gd name="T77" fmla="*/ 208 h 236"/>
                <a:gd name="T78" fmla="*/ 211 w 281"/>
                <a:gd name="T79" fmla="*/ 200 h 236"/>
                <a:gd name="T80" fmla="*/ 232 w 281"/>
                <a:gd name="T81" fmla="*/ 196 h 236"/>
                <a:gd name="T82" fmla="*/ 255 w 281"/>
                <a:gd name="T83" fmla="*/ 194 h 236"/>
                <a:gd name="T84" fmla="*/ 281 w 281"/>
                <a:gd name="T85" fmla="*/ 198 h 236"/>
                <a:gd name="T86" fmla="*/ 264 w 281"/>
                <a:gd name="T87" fmla="*/ 168 h 236"/>
                <a:gd name="T88" fmla="*/ 246 w 281"/>
                <a:gd name="T89" fmla="*/ 140 h 236"/>
                <a:gd name="T90" fmla="*/ 228 w 281"/>
                <a:gd name="T91" fmla="*/ 111 h 236"/>
                <a:gd name="T92" fmla="*/ 211 w 281"/>
                <a:gd name="T93" fmla="*/ 87 h 236"/>
                <a:gd name="T94" fmla="*/ 191 w 281"/>
                <a:gd name="T95" fmla="*/ 58 h 236"/>
                <a:gd name="T96" fmla="*/ 172 w 281"/>
                <a:gd name="T97" fmla="*/ 38 h 236"/>
                <a:gd name="T98" fmla="*/ 151 w 281"/>
                <a:gd name="T99" fmla="*/ 15 h 236"/>
                <a:gd name="T100" fmla="*/ 130 w 281"/>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236">
                  <a:moveTo>
                    <a:pt x="130" y="0"/>
                  </a:moveTo>
                  <a:lnTo>
                    <a:pt x="134" y="11"/>
                  </a:lnTo>
                  <a:lnTo>
                    <a:pt x="140" y="26"/>
                  </a:lnTo>
                  <a:lnTo>
                    <a:pt x="144" y="39"/>
                  </a:lnTo>
                  <a:lnTo>
                    <a:pt x="148" y="55"/>
                  </a:lnTo>
                  <a:lnTo>
                    <a:pt x="151" y="68"/>
                  </a:lnTo>
                  <a:lnTo>
                    <a:pt x="154" y="83"/>
                  </a:lnTo>
                  <a:lnTo>
                    <a:pt x="154" y="98"/>
                  </a:lnTo>
                  <a:lnTo>
                    <a:pt x="155" y="115"/>
                  </a:lnTo>
                  <a:lnTo>
                    <a:pt x="150" y="121"/>
                  </a:lnTo>
                  <a:lnTo>
                    <a:pt x="144" y="121"/>
                  </a:lnTo>
                  <a:lnTo>
                    <a:pt x="137" y="117"/>
                  </a:lnTo>
                  <a:lnTo>
                    <a:pt x="133" y="115"/>
                  </a:lnTo>
                  <a:lnTo>
                    <a:pt x="113" y="89"/>
                  </a:lnTo>
                  <a:lnTo>
                    <a:pt x="107" y="98"/>
                  </a:lnTo>
                  <a:lnTo>
                    <a:pt x="103" y="115"/>
                  </a:lnTo>
                  <a:lnTo>
                    <a:pt x="96" y="124"/>
                  </a:lnTo>
                  <a:lnTo>
                    <a:pt x="86" y="123"/>
                  </a:lnTo>
                  <a:lnTo>
                    <a:pt x="73" y="109"/>
                  </a:lnTo>
                  <a:lnTo>
                    <a:pt x="64" y="121"/>
                  </a:lnTo>
                  <a:lnTo>
                    <a:pt x="56" y="134"/>
                  </a:lnTo>
                  <a:lnTo>
                    <a:pt x="47" y="145"/>
                  </a:lnTo>
                  <a:lnTo>
                    <a:pt x="40" y="160"/>
                  </a:lnTo>
                  <a:lnTo>
                    <a:pt x="30" y="172"/>
                  </a:lnTo>
                  <a:lnTo>
                    <a:pt x="22" y="185"/>
                  </a:lnTo>
                  <a:lnTo>
                    <a:pt x="10" y="194"/>
                  </a:lnTo>
                  <a:lnTo>
                    <a:pt x="0" y="202"/>
                  </a:lnTo>
                  <a:lnTo>
                    <a:pt x="7" y="219"/>
                  </a:lnTo>
                  <a:lnTo>
                    <a:pt x="19" y="232"/>
                  </a:lnTo>
                  <a:lnTo>
                    <a:pt x="32" y="236"/>
                  </a:lnTo>
                  <a:lnTo>
                    <a:pt x="46" y="236"/>
                  </a:lnTo>
                  <a:lnTo>
                    <a:pt x="60" y="232"/>
                  </a:lnTo>
                  <a:lnTo>
                    <a:pt x="76" y="230"/>
                  </a:lnTo>
                  <a:lnTo>
                    <a:pt x="91" y="228"/>
                  </a:lnTo>
                  <a:lnTo>
                    <a:pt x="107" y="232"/>
                  </a:lnTo>
                  <a:lnTo>
                    <a:pt x="127" y="226"/>
                  </a:lnTo>
                  <a:lnTo>
                    <a:pt x="148" y="221"/>
                  </a:lnTo>
                  <a:lnTo>
                    <a:pt x="168" y="213"/>
                  </a:lnTo>
                  <a:lnTo>
                    <a:pt x="190" y="208"/>
                  </a:lnTo>
                  <a:lnTo>
                    <a:pt x="211" y="200"/>
                  </a:lnTo>
                  <a:lnTo>
                    <a:pt x="232" y="196"/>
                  </a:lnTo>
                  <a:lnTo>
                    <a:pt x="255" y="194"/>
                  </a:lnTo>
                  <a:lnTo>
                    <a:pt x="281" y="198"/>
                  </a:lnTo>
                  <a:lnTo>
                    <a:pt x="264" y="168"/>
                  </a:lnTo>
                  <a:lnTo>
                    <a:pt x="246" y="140"/>
                  </a:lnTo>
                  <a:lnTo>
                    <a:pt x="228" y="111"/>
                  </a:lnTo>
                  <a:lnTo>
                    <a:pt x="211" y="87"/>
                  </a:lnTo>
                  <a:lnTo>
                    <a:pt x="191" y="58"/>
                  </a:lnTo>
                  <a:lnTo>
                    <a:pt x="172" y="38"/>
                  </a:lnTo>
                  <a:lnTo>
                    <a:pt x="151" y="15"/>
                  </a:lnTo>
                  <a:lnTo>
                    <a:pt x="130" y="0"/>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8" name="Freeform 169"/>
            <p:cNvSpPr>
              <a:spLocks/>
            </p:cNvSpPr>
            <p:nvPr/>
          </p:nvSpPr>
          <p:spPr bwMode="auto">
            <a:xfrm>
              <a:off x="3339" y="1923"/>
              <a:ext cx="464" cy="227"/>
            </a:xfrm>
            <a:custGeom>
              <a:avLst/>
              <a:gdLst>
                <a:gd name="T0" fmla="*/ 57 w 464"/>
                <a:gd name="T1" fmla="*/ 55 h 455"/>
                <a:gd name="T2" fmla="*/ 49 w 464"/>
                <a:gd name="T3" fmla="*/ 55 h 455"/>
                <a:gd name="T4" fmla="*/ 42 w 464"/>
                <a:gd name="T5" fmla="*/ 57 h 455"/>
                <a:gd name="T6" fmla="*/ 33 w 464"/>
                <a:gd name="T7" fmla="*/ 59 h 455"/>
                <a:gd name="T8" fmla="*/ 26 w 464"/>
                <a:gd name="T9" fmla="*/ 61 h 455"/>
                <a:gd name="T10" fmla="*/ 12 w 464"/>
                <a:gd name="T11" fmla="*/ 63 h 455"/>
                <a:gd name="T12" fmla="*/ 0 w 464"/>
                <a:gd name="T13" fmla="*/ 72 h 455"/>
                <a:gd name="T14" fmla="*/ 6 w 464"/>
                <a:gd name="T15" fmla="*/ 76 h 455"/>
                <a:gd name="T16" fmla="*/ 13 w 464"/>
                <a:gd name="T17" fmla="*/ 84 h 455"/>
                <a:gd name="T18" fmla="*/ 10 w 464"/>
                <a:gd name="T19" fmla="*/ 95 h 455"/>
                <a:gd name="T20" fmla="*/ 52 w 464"/>
                <a:gd name="T21" fmla="*/ 123 h 455"/>
                <a:gd name="T22" fmla="*/ 94 w 464"/>
                <a:gd name="T23" fmla="*/ 159 h 455"/>
                <a:gd name="T24" fmla="*/ 134 w 464"/>
                <a:gd name="T25" fmla="*/ 199 h 455"/>
                <a:gd name="T26" fmla="*/ 174 w 464"/>
                <a:gd name="T27" fmla="*/ 244 h 455"/>
                <a:gd name="T28" fmla="*/ 211 w 464"/>
                <a:gd name="T29" fmla="*/ 287 h 455"/>
                <a:gd name="T30" fmla="*/ 248 w 464"/>
                <a:gd name="T31" fmla="*/ 337 h 455"/>
                <a:gd name="T32" fmla="*/ 281 w 464"/>
                <a:gd name="T33" fmla="*/ 386 h 455"/>
                <a:gd name="T34" fmla="*/ 314 w 464"/>
                <a:gd name="T35" fmla="*/ 435 h 455"/>
                <a:gd name="T36" fmla="*/ 312 w 464"/>
                <a:gd name="T37" fmla="*/ 438 h 455"/>
                <a:gd name="T38" fmla="*/ 315 w 464"/>
                <a:gd name="T39" fmla="*/ 444 h 455"/>
                <a:gd name="T40" fmla="*/ 321 w 464"/>
                <a:gd name="T41" fmla="*/ 450 h 455"/>
                <a:gd name="T42" fmla="*/ 326 w 464"/>
                <a:gd name="T43" fmla="*/ 455 h 455"/>
                <a:gd name="T44" fmla="*/ 338 w 464"/>
                <a:gd name="T45" fmla="*/ 429 h 455"/>
                <a:gd name="T46" fmla="*/ 355 w 464"/>
                <a:gd name="T47" fmla="*/ 406 h 455"/>
                <a:gd name="T48" fmla="*/ 373 w 464"/>
                <a:gd name="T49" fmla="*/ 384 h 455"/>
                <a:gd name="T50" fmla="*/ 393 w 464"/>
                <a:gd name="T51" fmla="*/ 365 h 455"/>
                <a:gd name="T52" fmla="*/ 412 w 464"/>
                <a:gd name="T53" fmla="*/ 344 h 455"/>
                <a:gd name="T54" fmla="*/ 430 w 464"/>
                <a:gd name="T55" fmla="*/ 325 h 455"/>
                <a:gd name="T56" fmla="*/ 447 w 464"/>
                <a:gd name="T57" fmla="*/ 303 h 455"/>
                <a:gd name="T58" fmla="*/ 464 w 464"/>
                <a:gd name="T59" fmla="*/ 282 h 455"/>
                <a:gd name="T60" fmla="*/ 459 w 464"/>
                <a:gd name="T61" fmla="*/ 267 h 455"/>
                <a:gd name="T62" fmla="*/ 452 w 464"/>
                <a:gd name="T63" fmla="*/ 253 h 455"/>
                <a:gd name="T64" fmla="*/ 442 w 464"/>
                <a:gd name="T65" fmla="*/ 242 h 455"/>
                <a:gd name="T66" fmla="*/ 432 w 464"/>
                <a:gd name="T67" fmla="*/ 233 h 455"/>
                <a:gd name="T68" fmla="*/ 409 w 464"/>
                <a:gd name="T69" fmla="*/ 210 h 455"/>
                <a:gd name="T70" fmla="*/ 388 w 464"/>
                <a:gd name="T71" fmla="*/ 187 h 455"/>
                <a:gd name="T72" fmla="*/ 366 w 464"/>
                <a:gd name="T73" fmla="*/ 163 h 455"/>
                <a:gd name="T74" fmla="*/ 346 w 464"/>
                <a:gd name="T75" fmla="*/ 140 h 455"/>
                <a:gd name="T76" fmla="*/ 325 w 464"/>
                <a:gd name="T77" fmla="*/ 116 h 455"/>
                <a:gd name="T78" fmla="*/ 304 w 464"/>
                <a:gd name="T79" fmla="*/ 93 h 455"/>
                <a:gd name="T80" fmla="*/ 281 w 464"/>
                <a:gd name="T81" fmla="*/ 74 h 455"/>
                <a:gd name="T82" fmla="*/ 260 w 464"/>
                <a:gd name="T83" fmla="*/ 59 h 455"/>
                <a:gd name="T84" fmla="*/ 245 w 464"/>
                <a:gd name="T85" fmla="*/ 46 h 455"/>
                <a:gd name="T86" fmla="*/ 232 w 464"/>
                <a:gd name="T87" fmla="*/ 33 h 455"/>
                <a:gd name="T88" fmla="*/ 218 w 464"/>
                <a:gd name="T89" fmla="*/ 21 h 455"/>
                <a:gd name="T90" fmla="*/ 204 w 464"/>
                <a:gd name="T91" fmla="*/ 14 h 455"/>
                <a:gd name="T92" fmla="*/ 188 w 464"/>
                <a:gd name="T93" fmla="*/ 6 h 455"/>
                <a:gd name="T94" fmla="*/ 174 w 464"/>
                <a:gd name="T95" fmla="*/ 2 h 455"/>
                <a:gd name="T96" fmla="*/ 160 w 464"/>
                <a:gd name="T97" fmla="*/ 0 h 455"/>
                <a:gd name="T98" fmla="*/ 146 w 464"/>
                <a:gd name="T99" fmla="*/ 4 h 455"/>
                <a:gd name="T100" fmla="*/ 134 w 464"/>
                <a:gd name="T101" fmla="*/ 12 h 455"/>
                <a:gd name="T102" fmla="*/ 123 w 464"/>
                <a:gd name="T103" fmla="*/ 19 h 455"/>
                <a:gd name="T104" fmla="*/ 111 w 464"/>
                <a:gd name="T105" fmla="*/ 25 h 455"/>
                <a:gd name="T106" fmla="*/ 102 w 464"/>
                <a:gd name="T107" fmla="*/ 31 h 455"/>
                <a:gd name="T108" fmla="*/ 89 w 464"/>
                <a:gd name="T109" fmla="*/ 34 h 455"/>
                <a:gd name="T110" fmla="*/ 77 w 464"/>
                <a:gd name="T111" fmla="*/ 40 h 455"/>
                <a:gd name="T112" fmla="*/ 66 w 464"/>
                <a:gd name="T113" fmla="*/ 46 h 455"/>
                <a:gd name="T114" fmla="*/ 57 w 464"/>
                <a:gd name="T115" fmla="*/ 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4" h="455">
                  <a:moveTo>
                    <a:pt x="57" y="55"/>
                  </a:moveTo>
                  <a:lnTo>
                    <a:pt x="49" y="55"/>
                  </a:lnTo>
                  <a:lnTo>
                    <a:pt x="42" y="57"/>
                  </a:lnTo>
                  <a:lnTo>
                    <a:pt x="33" y="59"/>
                  </a:lnTo>
                  <a:lnTo>
                    <a:pt x="26" y="61"/>
                  </a:lnTo>
                  <a:lnTo>
                    <a:pt x="12" y="63"/>
                  </a:lnTo>
                  <a:lnTo>
                    <a:pt x="0" y="72"/>
                  </a:lnTo>
                  <a:lnTo>
                    <a:pt x="6" y="76"/>
                  </a:lnTo>
                  <a:lnTo>
                    <a:pt x="13" y="84"/>
                  </a:lnTo>
                  <a:lnTo>
                    <a:pt x="10" y="95"/>
                  </a:lnTo>
                  <a:lnTo>
                    <a:pt x="52" y="123"/>
                  </a:lnTo>
                  <a:lnTo>
                    <a:pt x="94" y="159"/>
                  </a:lnTo>
                  <a:lnTo>
                    <a:pt x="134" y="199"/>
                  </a:lnTo>
                  <a:lnTo>
                    <a:pt x="174" y="244"/>
                  </a:lnTo>
                  <a:lnTo>
                    <a:pt x="211" y="287"/>
                  </a:lnTo>
                  <a:lnTo>
                    <a:pt x="248" y="337"/>
                  </a:lnTo>
                  <a:lnTo>
                    <a:pt x="281" y="386"/>
                  </a:lnTo>
                  <a:lnTo>
                    <a:pt x="314" y="435"/>
                  </a:lnTo>
                  <a:lnTo>
                    <a:pt x="312" y="438"/>
                  </a:lnTo>
                  <a:lnTo>
                    <a:pt x="315" y="444"/>
                  </a:lnTo>
                  <a:lnTo>
                    <a:pt x="321" y="450"/>
                  </a:lnTo>
                  <a:lnTo>
                    <a:pt x="326" y="455"/>
                  </a:lnTo>
                  <a:lnTo>
                    <a:pt x="338" y="429"/>
                  </a:lnTo>
                  <a:lnTo>
                    <a:pt x="355" y="406"/>
                  </a:lnTo>
                  <a:lnTo>
                    <a:pt x="373" y="384"/>
                  </a:lnTo>
                  <a:lnTo>
                    <a:pt x="393" y="365"/>
                  </a:lnTo>
                  <a:lnTo>
                    <a:pt x="412" y="344"/>
                  </a:lnTo>
                  <a:lnTo>
                    <a:pt x="430" y="325"/>
                  </a:lnTo>
                  <a:lnTo>
                    <a:pt x="447" y="303"/>
                  </a:lnTo>
                  <a:lnTo>
                    <a:pt x="464" y="282"/>
                  </a:lnTo>
                  <a:lnTo>
                    <a:pt x="459" y="267"/>
                  </a:lnTo>
                  <a:lnTo>
                    <a:pt x="452" y="253"/>
                  </a:lnTo>
                  <a:lnTo>
                    <a:pt x="442" y="242"/>
                  </a:lnTo>
                  <a:lnTo>
                    <a:pt x="432" y="233"/>
                  </a:lnTo>
                  <a:lnTo>
                    <a:pt x="409" y="210"/>
                  </a:lnTo>
                  <a:lnTo>
                    <a:pt x="388" y="187"/>
                  </a:lnTo>
                  <a:lnTo>
                    <a:pt x="366" y="163"/>
                  </a:lnTo>
                  <a:lnTo>
                    <a:pt x="346" y="140"/>
                  </a:lnTo>
                  <a:lnTo>
                    <a:pt x="325" y="116"/>
                  </a:lnTo>
                  <a:lnTo>
                    <a:pt x="304" y="93"/>
                  </a:lnTo>
                  <a:lnTo>
                    <a:pt x="281" y="74"/>
                  </a:lnTo>
                  <a:lnTo>
                    <a:pt x="260" y="59"/>
                  </a:lnTo>
                  <a:lnTo>
                    <a:pt x="245" y="46"/>
                  </a:lnTo>
                  <a:lnTo>
                    <a:pt x="232" y="33"/>
                  </a:lnTo>
                  <a:lnTo>
                    <a:pt x="218" y="21"/>
                  </a:lnTo>
                  <a:lnTo>
                    <a:pt x="204" y="14"/>
                  </a:lnTo>
                  <a:lnTo>
                    <a:pt x="188" y="6"/>
                  </a:lnTo>
                  <a:lnTo>
                    <a:pt x="174" y="2"/>
                  </a:lnTo>
                  <a:lnTo>
                    <a:pt x="160" y="0"/>
                  </a:lnTo>
                  <a:lnTo>
                    <a:pt x="146" y="4"/>
                  </a:lnTo>
                  <a:lnTo>
                    <a:pt x="134" y="12"/>
                  </a:lnTo>
                  <a:lnTo>
                    <a:pt x="123" y="19"/>
                  </a:lnTo>
                  <a:lnTo>
                    <a:pt x="111" y="25"/>
                  </a:lnTo>
                  <a:lnTo>
                    <a:pt x="102" y="31"/>
                  </a:lnTo>
                  <a:lnTo>
                    <a:pt x="89" y="34"/>
                  </a:lnTo>
                  <a:lnTo>
                    <a:pt x="77" y="40"/>
                  </a:lnTo>
                  <a:lnTo>
                    <a:pt x="66" y="46"/>
                  </a:lnTo>
                  <a:lnTo>
                    <a:pt x="57" y="55"/>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70"/>
            <p:cNvSpPr>
              <a:spLocks/>
            </p:cNvSpPr>
            <p:nvPr/>
          </p:nvSpPr>
          <p:spPr bwMode="auto">
            <a:xfrm>
              <a:off x="2662" y="1947"/>
              <a:ext cx="105" cy="53"/>
            </a:xfrm>
            <a:custGeom>
              <a:avLst/>
              <a:gdLst>
                <a:gd name="T0" fmla="*/ 37 w 105"/>
                <a:gd name="T1" fmla="*/ 5 h 105"/>
                <a:gd name="T2" fmla="*/ 31 w 105"/>
                <a:gd name="T3" fmla="*/ 1 h 105"/>
                <a:gd name="T4" fmla="*/ 24 w 105"/>
                <a:gd name="T5" fmla="*/ 1 h 105"/>
                <a:gd name="T6" fmla="*/ 17 w 105"/>
                <a:gd name="T7" fmla="*/ 3 h 105"/>
                <a:gd name="T8" fmla="*/ 11 w 105"/>
                <a:gd name="T9" fmla="*/ 9 h 105"/>
                <a:gd name="T10" fmla="*/ 6 w 105"/>
                <a:gd name="T11" fmla="*/ 20 h 105"/>
                <a:gd name="T12" fmla="*/ 1 w 105"/>
                <a:gd name="T13" fmla="*/ 32 h 105"/>
                <a:gd name="T14" fmla="*/ 0 w 105"/>
                <a:gd name="T15" fmla="*/ 45 h 105"/>
                <a:gd name="T16" fmla="*/ 3 w 105"/>
                <a:gd name="T17" fmla="*/ 58 h 105"/>
                <a:gd name="T18" fmla="*/ 8 w 105"/>
                <a:gd name="T19" fmla="*/ 69 h 105"/>
                <a:gd name="T20" fmla="*/ 17 w 105"/>
                <a:gd name="T21" fmla="*/ 81 h 105"/>
                <a:gd name="T22" fmla="*/ 26 w 105"/>
                <a:gd name="T23" fmla="*/ 90 h 105"/>
                <a:gd name="T24" fmla="*/ 36 w 105"/>
                <a:gd name="T25" fmla="*/ 98 h 105"/>
                <a:gd name="T26" fmla="*/ 44 w 105"/>
                <a:gd name="T27" fmla="*/ 102 h 105"/>
                <a:gd name="T28" fmla="*/ 55 w 105"/>
                <a:gd name="T29" fmla="*/ 105 h 105"/>
                <a:gd name="T30" fmla="*/ 68 w 105"/>
                <a:gd name="T31" fmla="*/ 105 h 105"/>
                <a:gd name="T32" fmla="*/ 81 w 105"/>
                <a:gd name="T33" fmla="*/ 103 h 105"/>
                <a:gd name="T34" fmla="*/ 85 w 105"/>
                <a:gd name="T35" fmla="*/ 96 h 105"/>
                <a:gd name="T36" fmla="*/ 92 w 105"/>
                <a:gd name="T37" fmla="*/ 92 h 105"/>
                <a:gd name="T38" fmla="*/ 100 w 105"/>
                <a:gd name="T39" fmla="*/ 88 h 105"/>
                <a:gd name="T40" fmla="*/ 105 w 105"/>
                <a:gd name="T41" fmla="*/ 83 h 105"/>
                <a:gd name="T42" fmla="*/ 102 w 105"/>
                <a:gd name="T43" fmla="*/ 68 h 105"/>
                <a:gd name="T44" fmla="*/ 98 w 105"/>
                <a:gd name="T45" fmla="*/ 54 h 105"/>
                <a:gd name="T46" fmla="*/ 92 w 105"/>
                <a:gd name="T47" fmla="*/ 41 h 105"/>
                <a:gd name="T48" fmla="*/ 87 w 105"/>
                <a:gd name="T49" fmla="*/ 30 h 105"/>
                <a:gd name="T50" fmla="*/ 78 w 105"/>
                <a:gd name="T51" fmla="*/ 18 h 105"/>
                <a:gd name="T52" fmla="*/ 70 w 105"/>
                <a:gd name="T53" fmla="*/ 11 h 105"/>
                <a:gd name="T54" fmla="*/ 61 w 105"/>
                <a:gd name="T55" fmla="*/ 3 h 105"/>
                <a:gd name="T56" fmla="*/ 53 w 105"/>
                <a:gd name="T57" fmla="*/ 0 h 105"/>
                <a:gd name="T58" fmla="*/ 43 w 105"/>
                <a:gd name="T59" fmla="*/ 0 h 105"/>
                <a:gd name="T60" fmla="*/ 37 w 105"/>
                <a:gd name="T61"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05">
                  <a:moveTo>
                    <a:pt x="37" y="5"/>
                  </a:moveTo>
                  <a:lnTo>
                    <a:pt x="31" y="1"/>
                  </a:lnTo>
                  <a:lnTo>
                    <a:pt x="24" y="1"/>
                  </a:lnTo>
                  <a:lnTo>
                    <a:pt x="17" y="3"/>
                  </a:lnTo>
                  <a:lnTo>
                    <a:pt x="11" y="9"/>
                  </a:lnTo>
                  <a:lnTo>
                    <a:pt x="6" y="20"/>
                  </a:lnTo>
                  <a:lnTo>
                    <a:pt x="1" y="32"/>
                  </a:lnTo>
                  <a:lnTo>
                    <a:pt x="0" y="45"/>
                  </a:lnTo>
                  <a:lnTo>
                    <a:pt x="3" y="58"/>
                  </a:lnTo>
                  <a:lnTo>
                    <a:pt x="8" y="69"/>
                  </a:lnTo>
                  <a:lnTo>
                    <a:pt x="17" y="81"/>
                  </a:lnTo>
                  <a:lnTo>
                    <a:pt x="26" y="90"/>
                  </a:lnTo>
                  <a:lnTo>
                    <a:pt x="36" y="98"/>
                  </a:lnTo>
                  <a:lnTo>
                    <a:pt x="44" y="102"/>
                  </a:lnTo>
                  <a:lnTo>
                    <a:pt x="55" y="105"/>
                  </a:lnTo>
                  <a:lnTo>
                    <a:pt x="68" y="105"/>
                  </a:lnTo>
                  <a:lnTo>
                    <a:pt x="81" y="103"/>
                  </a:lnTo>
                  <a:lnTo>
                    <a:pt x="85" y="96"/>
                  </a:lnTo>
                  <a:lnTo>
                    <a:pt x="92" y="92"/>
                  </a:lnTo>
                  <a:lnTo>
                    <a:pt x="100" y="88"/>
                  </a:lnTo>
                  <a:lnTo>
                    <a:pt x="105" y="83"/>
                  </a:lnTo>
                  <a:lnTo>
                    <a:pt x="102" y="68"/>
                  </a:lnTo>
                  <a:lnTo>
                    <a:pt x="98" y="54"/>
                  </a:lnTo>
                  <a:lnTo>
                    <a:pt x="92" y="41"/>
                  </a:lnTo>
                  <a:lnTo>
                    <a:pt x="87" y="30"/>
                  </a:lnTo>
                  <a:lnTo>
                    <a:pt x="78" y="18"/>
                  </a:lnTo>
                  <a:lnTo>
                    <a:pt x="70" y="11"/>
                  </a:lnTo>
                  <a:lnTo>
                    <a:pt x="61" y="3"/>
                  </a:lnTo>
                  <a:lnTo>
                    <a:pt x="53" y="0"/>
                  </a:lnTo>
                  <a:lnTo>
                    <a:pt x="43" y="0"/>
                  </a:lnTo>
                  <a:lnTo>
                    <a:pt x="37" y="5"/>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0" name="Freeform 171"/>
            <p:cNvSpPr>
              <a:spLocks/>
            </p:cNvSpPr>
            <p:nvPr/>
          </p:nvSpPr>
          <p:spPr bwMode="auto">
            <a:xfrm>
              <a:off x="3110" y="1973"/>
              <a:ext cx="379" cy="221"/>
            </a:xfrm>
            <a:custGeom>
              <a:avLst/>
              <a:gdLst>
                <a:gd name="T0" fmla="*/ 17 w 379"/>
                <a:gd name="T1" fmla="*/ 98 h 441"/>
                <a:gd name="T2" fmla="*/ 9 w 379"/>
                <a:gd name="T3" fmla="*/ 158 h 441"/>
                <a:gd name="T4" fmla="*/ 7 w 379"/>
                <a:gd name="T5" fmla="*/ 222 h 441"/>
                <a:gd name="T6" fmla="*/ 5 w 379"/>
                <a:gd name="T7" fmla="*/ 285 h 441"/>
                <a:gd name="T8" fmla="*/ 0 w 379"/>
                <a:gd name="T9" fmla="*/ 328 h 441"/>
                <a:gd name="T10" fmla="*/ 6 w 379"/>
                <a:gd name="T11" fmla="*/ 354 h 441"/>
                <a:gd name="T12" fmla="*/ 15 w 379"/>
                <a:gd name="T13" fmla="*/ 379 h 441"/>
                <a:gd name="T14" fmla="*/ 29 w 379"/>
                <a:gd name="T15" fmla="*/ 398 h 441"/>
                <a:gd name="T16" fmla="*/ 47 w 379"/>
                <a:gd name="T17" fmla="*/ 407 h 441"/>
                <a:gd name="T18" fmla="*/ 63 w 379"/>
                <a:gd name="T19" fmla="*/ 405 h 441"/>
                <a:gd name="T20" fmla="*/ 69 w 379"/>
                <a:gd name="T21" fmla="*/ 390 h 441"/>
                <a:gd name="T22" fmla="*/ 63 w 379"/>
                <a:gd name="T23" fmla="*/ 366 h 441"/>
                <a:gd name="T24" fmla="*/ 57 w 379"/>
                <a:gd name="T25" fmla="*/ 341 h 441"/>
                <a:gd name="T26" fmla="*/ 52 w 379"/>
                <a:gd name="T27" fmla="*/ 317 h 441"/>
                <a:gd name="T28" fmla="*/ 46 w 379"/>
                <a:gd name="T29" fmla="*/ 281 h 441"/>
                <a:gd name="T30" fmla="*/ 46 w 379"/>
                <a:gd name="T31" fmla="*/ 232 h 441"/>
                <a:gd name="T32" fmla="*/ 50 w 379"/>
                <a:gd name="T33" fmla="*/ 185 h 441"/>
                <a:gd name="T34" fmla="*/ 59 w 379"/>
                <a:gd name="T35" fmla="*/ 139 h 441"/>
                <a:gd name="T36" fmla="*/ 74 w 379"/>
                <a:gd name="T37" fmla="*/ 107 h 441"/>
                <a:gd name="T38" fmla="*/ 71 w 379"/>
                <a:gd name="T39" fmla="*/ 156 h 441"/>
                <a:gd name="T40" fmla="*/ 67 w 379"/>
                <a:gd name="T41" fmla="*/ 241 h 441"/>
                <a:gd name="T42" fmla="*/ 76 w 379"/>
                <a:gd name="T43" fmla="*/ 324 h 441"/>
                <a:gd name="T44" fmla="*/ 104 w 379"/>
                <a:gd name="T45" fmla="*/ 400 h 441"/>
                <a:gd name="T46" fmla="*/ 133 w 379"/>
                <a:gd name="T47" fmla="*/ 438 h 441"/>
                <a:gd name="T48" fmla="*/ 150 w 379"/>
                <a:gd name="T49" fmla="*/ 441 h 441"/>
                <a:gd name="T50" fmla="*/ 141 w 379"/>
                <a:gd name="T51" fmla="*/ 415 h 441"/>
                <a:gd name="T52" fmla="*/ 123 w 379"/>
                <a:gd name="T53" fmla="*/ 356 h 441"/>
                <a:gd name="T54" fmla="*/ 118 w 379"/>
                <a:gd name="T55" fmla="*/ 290 h 441"/>
                <a:gd name="T56" fmla="*/ 126 w 379"/>
                <a:gd name="T57" fmla="*/ 224 h 441"/>
                <a:gd name="T58" fmla="*/ 136 w 379"/>
                <a:gd name="T59" fmla="*/ 179 h 441"/>
                <a:gd name="T60" fmla="*/ 150 w 379"/>
                <a:gd name="T61" fmla="*/ 179 h 441"/>
                <a:gd name="T62" fmla="*/ 145 w 379"/>
                <a:gd name="T63" fmla="*/ 205 h 441"/>
                <a:gd name="T64" fmla="*/ 141 w 379"/>
                <a:gd name="T65" fmla="*/ 247 h 441"/>
                <a:gd name="T66" fmla="*/ 140 w 379"/>
                <a:gd name="T67" fmla="*/ 305 h 441"/>
                <a:gd name="T68" fmla="*/ 145 w 379"/>
                <a:gd name="T69" fmla="*/ 362 h 441"/>
                <a:gd name="T70" fmla="*/ 165 w 379"/>
                <a:gd name="T71" fmla="*/ 411 h 441"/>
                <a:gd name="T72" fmla="*/ 191 w 379"/>
                <a:gd name="T73" fmla="*/ 434 h 441"/>
                <a:gd name="T74" fmla="*/ 210 w 379"/>
                <a:gd name="T75" fmla="*/ 438 h 441"/>
                <a:gd name="T76" fmla="*/ 235 w 379"/>
                <a:gd name="T77" fmla="*/ 413 h 441"/>
                <a:gd name="T78" fmla="*/ 249 w 379"/>
                <a:gd name="T79" fmla="*/ 364 h 441"/>
                <a:gd name="T80" fmla="*/ 255 w 379"/>
                <a:gd name="T81" fmla="*/ 309 h 441"/>
                <a:gd name="T82" fmla="*/ 268 w 379"/>
                <a:gd name="T83" fmla="*/ 256 h 441"/>
                <a:gd name="T84" fmla="*/ 295 w 379"/>
                <a:gd name="T85" fmla="*/ 230 h 441"/>
                <a:gd name="T86" fmla="*/ 321 w 379"/>
                <a:gd name="T87" fmla="*/ 222 h 441"/>
                <a:gd name="T88" fmla="*/ 345 w 379"/>
                <a:gd name="T89" fmla="*/ 211 h 441"/>
                <a:gd name="T90" fmla="*/ 363 w 379"/>
                <a:gd name="T91" fmla="*/ 190 h 441"/>
                <a:gd name="T92" fmla="*/ 379 w 379"/>
                <a:gd name="T93" fmla="*/ 158 h 441"/>
                <a:gd name="T94" fmla="*/ 339 w 379"/>
                <a:gd name="T95" fmla="*/ 113 h 441"/>
                <a:gd name="T96" fmla="*/ 299 w 379"/>
                <a:gd name="T97" fmla="*/ 71 h 441"/>
                <a:gd name="T98" fmla="*/ 258 w 379"/>
                <a:gd name="T99" fmla="*/ 35 h 441"/>
                <a:gd name="T100" fmla="*/ 217 w 379"/>
                <a:gd name="T101" fmla="*/ 7 h 441"/>
                <a:gd name="T102" fmla="*/ 195 w 379"/>
                <a:gd name="T103" fmla="*/ 0 h 441"/>
                <a:gd name="T104" fmla="*/ 174 w 379"/>
                <a:gd name="T105" fmla="*/ 0 h 441"/>
                <a:gd name="T106" fmla="*/ 153 w 379"/>
                <a:gd name="T107" fmla="*/ 0 h 441"/>
                <a:gd name="T108" fmla="*/ 133 w 379"/>
                <a:gd name="T109" fmla="*/ 3 h 441"/>
                <a:gd name="T110" fmla="*/ 110 w 379"/>
                <a:gd name="T111" fmla="*/ 5 h 441"/>
                <a:gd name="T112" fmla="*/ 90 w 379"/>
                <a:gd name="T113" fmla="*/ 9 h 441"/>
                <a:gd name="T114" fmla="*/ 71 w 379"/>
                <a:gd name="T115" fmla="*/ 17 h 441"/>
                <a:gd name="T116" fmla="*/ 53 w 379"/>
                <a:gd name="T117" fmla="*/ 3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 h="441">
                  <a:moveTo>
                    <a:pt x="27" y="71"/>
                  </a:moveTo>
                  <a:lnTo>
                    <a:pt x="17" y="98"/>
                  </a:lnTo>
                  <a:lnTo>
                    <a:pt x="13" y="128"/>
                  </a:lnTo>
                  <a:lnTo>
                    <a:pt x="9" y="158"/>
                  </a:lnTo>
                  <a:lnTo>
                    <a:pt x="9" y="190"/>
                  </a:lnTo>
                  <a:lnTo>
                    <a:pt x="7" y="222"/>
                  </a:lnTo>
                  <a:lnTo>
                    <a:pt x="6" y="254"/>
                  </a:lnTo>
                  <a:lnTo>
                    <a:pt x="5" y="285"/>
                  </a:lnTo>
                  <a:lnTo>
                    <a:pt x="0" y="317"/>
                  </a:lnTo>
                  <a:lnTo>
                    <a:pt x="0" y="328"/>
                  </a:lnTo>
                  <a:lnTo>
                    <a:pt x="3" y="343"/>
                  </a:lnTo>
                  <a:lnTo>
                    <a:pt x="6" y="354"/>
                  </a:lnTo>
                  <a:lnTo>
                    <a:pt x="10" y="370"/>
                  </a:lnTo>
                  <a:lnTo>
                    <a:pt x="15" y="379"/>
                  </a:lnTo>
                  <a:lnTo>
                    <a:pt x="22" y="390"/>
                  </a:lnTo>
                  <a:lnTo>
                    <a:pt x="29" y="398"/>
                  </a:lnTo>
                  <a:lnTo>
                    <a:pt x="40" y="405"/>
                  </a:lnTo>
                  <a:lnTo>
                    <a:pt x="47" y="407"/>
                  </a:lnTo>
                  <a:lnTo>
                    <a:pt x="56" y="409"/>
                  </a:lnTo>
                  <a:lnTo>
                    <a:pt x="63" y="405"/>
                  </a:lnTo>
                  <a:lnTo>
                    <a:pt x="71" y="402"/>
                  </a:lnTo>
                  <a:lnTo>
                    <a:pt x="69" y="390"/>
                  </a:lnTo>
                  <a:lnTo>
                    <a:pt x="66" y="379"/>
                  </a:lnTo>
                  <a:lnTo>
                    <a:pt x="63" y="366"/>
                  </a:lnTo>
                  <a:lnTo>
                    <a:pt x="61" y="354"/>
                  </a:lnTo>
                  <a:lnTo>
                    <a:pt x="57" y="341"/>
                  </a:lnTo>
                  <a:lnTo>
                    <a:pt x="54" y="328"/>
                  </a:lnTo>
                  <a:lnTo>
                    <a:pt x="52" y="317"/>
                  </a:lnTo>
                  <a:lnTo>
                    <a:pt x="50" y="305"/>
                  </a:lnTo>
                  <a:lnTo>
                    <a:pt x="46" y="281"/>
                  </a:lnTo>
                  <a:lnTo>
                    <a:pt x="46" y="256"/>
                  </a:lnTo>
                  <a:lnTo>
                    <a:pt x="46" y="232"/>
                  </a:lnTo>
                  <a:lnTo>
                    <a:pt x="49" y="209"/>
                  </a:lnTo>
                  <a:lnTo>
                    <a:pt x="50" y="185"/>
                  </a:lnTo>
                  <a:lnTo>
                    <a:pt x="54" y="162"/>
                  </a:lnTo>
                  <a:lnTo>
                    <a:pt x="59" y="139"/>
                  </a:lnTo>
                  <a:lnTo>
                    <a:pt x="63" y="117"/>
                  </a:lnTo>
                  <a:lnTo>
                    <a:pt x="74" y="107"/>
                  </a:lnTo>
                  <a:lnTo>
                    <a:pt x="80" y="117"/>
                  </a:lnTo>
                  <a:lnTo>
                    <a:pt x="71" y="156"/>
                  </a:lnTo>
                  <a:lnTo>
                    <a:pt x="69" y="200"/>
                  </a:lnTo>
                  <a:lnTo>
                    <a:pt x="67" y="241"/>
                  </a:lnTo>
                  <a:lnTo>
                    <a:pt x="70" y="285"/>
                  </a:lnTo>
                  <a:lnTo>
                    <a:pt x="76" y="324"/>
                  </a:lnTo>
                  <a:lnTo>
                    <a:pt x="89" y="364"/>
                  </a:lnTo>
                  <a:lnTo>
                    <a:pt x="104" y="400"/>
                  </a:lnTo>
                  <a:lnTo>
                    <a:pt x="126" y="436"/>
                  </a:lnTo>
                  <a:lnTo>
                    <a:pt x="133" y="438"/>
                  </a:lnTo>
                  <a:lnTo>
                    <a:pt x="141" y="441"/>
                  </a:lnTo>
                  <a:lnTo>
                    <a:pt x="150" y="441"/>
                  </a:lnTo>
                  <a:lnTo>
                    <a:pt x="160" y="439"/>
                  </a:lnTo>
                  <a:lnTo>
                    <a:pt x="141" y="415"/>
                  </a:lnTo>
                  <a:lnTo>
                    <a:pt x="130" y="388"/>
                  </a:lnTo>
                  <a:lnTo>
                    <a:pt x="123" y="356"/>
                  </a:lnTo>
                  <a:lnTo>
                    <a:pt x="120" y="326"/>
                  </a:lnTo>
                  <a:lnTo>
                    <a:pt x="118" y="290"/>
                  </a:lnTo>
                  <a:lnTo>
                    <a:pt x="121" y="258"/>
                  </a:lnTo>
                  <a:lnTo>
                    <a:pt x="126" y="224"/>
                  </a:lnTo>
                  <a:lnTo>
                    <a:pt x="131" y="196"/>
                  </a:lnTo>
                  <a:lnTo>
                    <a:pt x="136" y="179"/>
                  </a:lnTo>
                  <a:lnTo>
                    <a:pt x="147" y="169"/>
                  </a:lnTo>
                  <a:lnTo>
                    <a:pt x="150" y="179"/>
                  </a:lnTo>
                  <a:lnTo>
                    <a:pt x="148" y="192"/>
                  </a:lnTo>
                  <a:lnTo>
                    <a:pt x="145" y="205"/>
                  </a:lnTo>
                  <a:lnTo>
                    <a:pt x="144" y="220"/>
                  </a:lnTo>
                  <a:lnTo>
                    <a:pt x="141" y="247"/>
                  </a:lnTo>
                  <a:lnTo>
                    <a:pt x="141" y="277"/>
                  </a:lnTo>
                  <a:lnTo>
                    <a:pt x="140" y="305"/>
                  </a:lnTo>
                  <a:lnTo>
                    <a:pt x="143" y="336"/>
                  </a:lnTo>
                  <a:lnTo>
                    <a:pt x="145" y="362"/>
                  </a:lnTo>
                  <a:lnTo>
                    <a:pt x="154" y="388"/>
                  </a:lnTo>
                  <a:lnTo>
                    <a:pt x="165" y="411"/>
                  </a:lnTo>
                  <a:lnTo>
                    <a:pt x="182" y="430"/>
                  </a:lnTo>
                  <a:lnTo>
                    <a:pt x="191" y="434"/>
                  </a:lnTo>
                  <a:lnTo>
                    <a:pt x="201" y="438"/>
                  </a:lnTo>
                  <a:lnTo>
                    <a:pt x="210" y="438"/>
                  </a:lnTo>
                  <a:lnTo>
                    <a:pt x="221" y="436"/>
                  </a:lnTo>
                  <a:lnTo>
                    <a:pt x="235" y="413"/>
                  </a:lnTo>
                  <a:lnTo>
                    <a:pt x="245" y="390"/>
                  </a:lnTo>
                  <a:lnTo>
                    <a:pt x="249" y="364"/>
                  </a:lnTo>
                  <a:lnTo>
                    <a:pt x="254" y="337"/>
                  </a:lnTo>
                  <a:lnTo>
                    <a:pt x="255" y="309"/>
                  </a:lnTo>
                  <a:lnTo>
                    <a:pt x="259" y="281"/>
                  </a:lnTo>
                  <a:lnTo>
                    <a:pt x="268" y="256"/>
                  </a:lnTo>
                  <a:lnTo>
                    <a:pt x="284" y="237"/>
                  </a:lnTo>
                  <a:lnTo>
                    <a:pt x="295" y="230"/>
                  </a:lnTo>
                  <a:lnTo>
                    <a:pt x="308" y="226"/>
                  </a:lnTo>
                  <a:lnTo>
                    <a:pt x="321" y="222"/>
                  </a:lnTo>
                  <a:lnTo>
                    <a:pt x="333" y="219"/>
                  </a:lnTo>
                  <a:lnTo>
                    <a:pt x="345" y="211"/>
                  </a:lnTo>
                  <a:lnTo>
                    <a:pt x="355" y="202"/>
                  </a:lnTo>
                  <a:lnTo>
                    <a:pt x="363" y="190"/>
                  </a:lnTo>
                  <a:lnTo>
                    <a:pt x="369" y="173"/>
                  </a:lnTo>
                  <a:lnTo>
                    <a:pt x="379" y="158"/>
                  </a:lnTo>
                  <a:lnTo>
                    <a:pt x="359" y="135"/>
                  </a:lnTo>
                  <a:lnTo>
                    <a:pt x="339" y="113"/>
                  </a:lnTo>
                  <a:lnTo>
                    <a:pt x="319" y="90"/>
                  </a:lnTo>
                  <a:lnTo>
                    <a:pt x="299" y="71"/>
                  </a:lnTo>
                  <a:lnTo>
                    <a:pt x="278" y="52"/>
                  </a:lnTo>
                  <a:lnTo>
                    <a:pt x="258" y="35"/>
                  </a:lnTo>
                  <a:lnTo>
                    <a:pt x="237" y="18"/>
                  </a:lnTo>
                  <a:lnTo>
                    <a:pt x="217" y="7"/>
                  </a:lnTo>
                  <a:lnTo>
                    <a:pt x="205" y="1"/>
                  </a:lnTo>
                  <a:lnTo>
                    <a:pt x="195" y="0"/>
                  </a:lnTo>
                  <a:lnTo>
                    <a:pt x="184" y="0"/>
                  </a:lnTo>
                  <a:lnTo>
                    <a:pt x="174" y="0"/>
                  </a:lnTo>
                  <a:lnTo>
                    <a:pt x="163" y="0"/>
                  </a:lnTo>
                  <a:lnTo>
                    <a:pt x="153" y="0"/>
                  </a:lnTo>
                  <a:lnTo>
                    <a:pt x="141" y="1"/>
                  </a:lnTo>
                  <a:lnTo>
                    <a:pt x="133" y="3"/>
                  </a:lnTo>
                  <a:lnTo>
                    <a:pt x="120" y="3"/>
                  </a:lnTo>
                  <a:lnTo>
                    <a:pt x="110" y="5"/>
                  </a:lnTo>
                  <a:lnTo>
                    <a:pt x="99" y="5"/>
                  </a:lnTo>
                  <a:lnTo>
                    <a:pt x="90" y="9"/>
                  </a:lnTo>
                  <a:lnTo>
                    <a:pt x="80" y="11"/>
                  </a:lnTo>
                  <a:lnTo>
                    <a:pt x="71" y="17"/>
                  </a:lnTo>
                  <a:lnTo>
                    <a:pt x="61" y="22"/>
                  </a:lnTo>
                  <a:lnTo>
                    <a:pt x="53" y="32"/>
                  </a:lnTo>
                  <a:lnTo>
                    <a:pt x="27" y="71"/>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1" name="Freeform 172"/>
            <p:cNvSpPr>
              <a:spLocks/>
            </p:cNvSpPr>
            <p:nvPr/>
          </p:nvSpPr>
          <p:spPr bwMode="auto">
            <a:xfrm>
              <a:off x="3599" y="2009"/>
              <a:ext cx="881" cy="542"/>
            </a:xfrm>
            <a:custGeom>
              <a:avLst/>
              <a:gdLst>
                <a:gd name="T0" fmla="*/ 204 w 881"/>
                <a:gd name="T1" fmla="*/ 59 h 1084"/>
                <a:gd name="T2" fmla="*/ 293 w 881"/>
                <a:gd name="T3" fmla="*/ 44 h 1084"/>
                <a:gd name="T4" fmla="*/ 394 w 881"/>
                <a:gd name="T5" fmla="*/ 83 h 1084"/>
                <a:gd name="T6" fmla="*/ 456 w 881"/>
                <a:gd name="T7" fmla="*/ 134 h 1084"/>
                <a:gd name="T8" fmla="*/ 522 w 881"/>
                <a:gd name="T9" fmla="*/ 142 h 1084"/>
                <a:gd name="T10" fmla="*/ 569 w 881"/>
                <a:gd name="T11" fmla="*/ 208 h 1084"/>
                <a:gd name="T12" fmla="*/ 583 w 881"/>
                <a:gd name="T13" fmla="*/ 191 h 1084"/>
                <a:gd name="T14" fmla="*/ 556 w 881"/>
                <a:gd name="T15" fmla="*/ 146 h 1084"/>
                <a:gd name="T16" fmla="*/ 520 w 881"/>
                <a:gd name="T17" fmla="*/ 123 h 1084"/>
                <a:gd name="T18" fmla="*/ 529 w 881"/>
                <a:gd name="T19" fmla="*/ 110 h 1084"/>
                <a:gd name="T20" fmla="*/ 556 w 881"/>
                <a:gd name="T21" fmla="*/ 129 h 1084"/>
                <a:gd name="T22" fmla="*/ 585 w 881"/>
                <a:gd name="T23" fmla="*/ 153 h 1084"/>
                <a:gd name="T24" fmla="*/ 572 w 881"/>
                <a:gd name="T25" fmla="*/ 119 h 1084"/>
                <a:gd name="T26" fmla="*/ 532 w 881"/>
                <a:gd name="T27" fmla="*/ 81 h 1084"/>
                <a:gd name="T28" fmla="*/ 489 w 881"/>
                <a:gd name="T29" fmla="*/ 66 h 1084"/>
                <a:gd name="T30" fmla="*/ 519 w 881"/>
                <a:gd name="T31" fmla="*/ 59 h 1084"/>
                <a:gd name="T32" fmla="*/ 569 w 881"/>
                <a:gd name="T33" fmla="*/ 85 h 1084"/>
                <a:gd name="T34" fmla="*/ 603 w 881"/>
                <a:gd name="T35" fmla="*/ 149 h 1084"/>
                <a:gd name="T36" fmla="*/ 520 w 881"/>
                <a:gd name="T37" fmla="*/ 412 h 1084"/>
                <a:gd name="T38" fmla="*/ 293 w 881"/>
                <a:gd name="T39" fmla="*/ 627 h 1084"/>
                <a:gd name="T40" fmla="*/ 316 w 881"/>
                <a:gd name="T41" fmla="*/ 661 h 1084"/>
                <a:gd name="T42" fmla="*/ 425 w 881"/>
                <a:gd name="T43" fmla="*/ 691 h 1084"/>
                <a:gd name="T44" fmla="*/ 350 w 881"/>
                <a:gd name="T45" fmla="*/ 686 h 1084"/>
                <a:gd name="T46" fmla="*/ 212 w 881"/>
                <a:gd name="T47" fmla="*/ 684 h 1084"/>
                <a:gd name="T48" fmla="*/ 109 w 881"/>
                <a:gd name="T49" fmla="*/ 686 h 1084"/>
                <a:gd name="T50" fmla="*/ 18 w 881"/>
                <a:gd name="T51" fmla="*/ 682 h 1084"/>
                <a:gd name="T52" fmla="*/ 32 w 881"/>
                <a:gd name="T53" fmla="*/ 697 h 1084"/>
                <a:gd name="T54" fmla="*/ 89 w 881"/>
                <a:gd name="T55" fmla="*/ 718 h 1084"/>
                <a:gd name="T56" fmla="*/ 222 w 881"/>
                <a:gd name="T57" fmla="*/ 797 h 1084"/>
                <a:gd name="T58" fmla="*/ 296 w 881"/>
                <a:gd name="T59" fmla="*/ 891 h 1084"/>
                <a:gd name="T60" fmla="*/ 234 w 881"/>
                <a:gd name="T61" fmla="*/ 831 h 1084"/>
                <a:gd name="T62" fmla="*/ 116 w 881"/>
                <a:gd name="T63" fmla="*/ 756 h 1084"/>
                <a:gd name="T64" fmla="*/ 27 w 881"/>
                <a:gd name="T65" fmla="*/ 737 h 1084"/>
                <a:gd name="T66" fmla="*/ 93 w 881"/>
                <a:gd name="T67" fmla="*/ 788 h 1084"/>
                <a:gd name="T68" fmla="*/ 165 w 881"/>
                <a:gd name="T69" fmla="*/ 878 h 1084"/>
                <a:gd name="T70" fmla="*/ 220 w 881"/>
                <a:gd name="T71" fmla="*/ 971 h 1084"/>
                <a:gd name="T72" fmla="*/ 274 w 881"/>
                <a:gd name="T73" fmla="*/ 1061 h 1084"/>
                <a:gd name="T74" fmla="*/ 341 w 881"/>
                <a:gd name="T75" fmla="*/ 1043 h 1084"/>
                <a:gd name="T76" fmla="*/ 394 w 881"/>
                <a:gd name="T77" fmla="*/ 961 h 1084"/>
                <a:gd name="T78" fmla="*/ 479 w 881"/>
                <a:gd name="T79" fmla="*/ 925 h 1084"/>
                <a:gd name="T80" fmla="*/ 566 w 881"/>
                <a:gd name="T81" fmla="*/ 878 h 1084"/>
                <a:gd name="T82" fmla="*/ 623 w 881"/>
                <a:gd name="T83" fmla="*/ 791 h 1084"/>
                <a:gd name="T84" fmla="*/ 666 w 881"/>
                <a:gd name="T85" fmla="*/ 699 h 1084"/>
                <a:gd name="T86" fmla="*/ 730 w 881"/>
                <a:gd name="T87" fmla="*/ 572 h 1084"/>
                <a:gd name="T88" fmla="*/ 828 w 881"/>
                <a:gd name="T89" fmla="*/ 459 h 1084"/>
                <a:gd name="T90" fmla="*/ 871 w 881"/>
                <a:gd name="T91" fmla="*/ 401 h 1084"/>
                <a:gd name="T92" fmla="*/ 879 w 881"/>
                <a:gd name="T93" fmla="*/ 355 h 1084"/>
                <a:gd name="T94" fmla="*/ 819 w 881"/>
                <a:gd name="T95" fmla="*/ 289 h 1084"/>
                <a:gd name="T96" fmla="*/ 741 w 881"/>
                <a:gd name="T97" fmla="*/ 212 h 1084"/>
                <a:gd name="T98" fmla="*/ 684 w 881"/>
                <a:gd name="T99" fmla="*/ 119 h 1084"/>
                <a:gd name="T100" fmla="*/ 623 w 881"/>
                <a:gd name="T101" fmla="*/ 38 h 1084"/>
                <a:gd name="T102" fmla="*/ 553 w 881"/>
                <a:gd name="T103" fmla="*/ 21 h 1084"/>
                <a:gd name="T104" fmla="*/ 492 w 881"/>
                <a:gd name="T105" fmla="*/ 21 h 1084"/>
                <a:gd name="T106" fmla="*/ 395 w 881"/>
                <a:gd name="T107" fmla="*/ 0 h 1084"/>
                <a:gd name="T108" fmla="*/ 286 w 881"/>
                <a:gd name="T109" fmla="*/ 15 h 1084"/>
                <a:gd name="T110" fmla="*/ 230 w 881"/>
                <a:gd name="T111" fmla="*/ 27 h 1084"/>
                <a:gd name="T112" fmla="*/ 190 w 881"/>
                <a:gd name="T113" fmla="*/ 3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1" h="1084">
                  <a:moveTo>
                    <a:pt x="180" y="32"/>
                  </a:moveTo>
                  <a:lnTo>
                    <a:pt x="187" y="42"/>
                  </a:lnTo>
                  <a:lnTo>
                    <a:pt x="196" y="51"/>
                  </a:lnTo>
                  <a:lnTo>
                    <a:pt x="204" y="59"/>
                  </a:lnTo>
                  <a:lnTo>
                    <a:pt x="214" y="70"/>
                  </a:lnTo>
                  <a:lnTo>
                    <a:pt x="240" y="53"/>
                  </a:lnTo>
                  <a:lnTo>
                    <a:pt x="267" y="46"/>
                  </a:lnTo>
                  <a:lnTo>
                    <a:pt x="293" y="44"/>
                  </a:lnTo>
                  <a:lnTo>
                    <a:pt x="320" y="47"/>
                  </a:lnTo>
                  <a:lnTo>
                    <a:pt x="345" y="53"/>
                  </a:lnTo>
                  <a:lnTo>
                    <a:pt x="371" y="66"/>
                  </a:lnTo>
                  <a:lnTo>
                    <a:pt x="394" y="83"/>
                  </a:lnTo>
                  <a:lnTo>
                    <a:pt x="418" y="104"/>
                  </a:lnTo>
                  <a:lnTo>
                    <a:pt x="427" y="121"/>
                  </a:lnTo>
                  <a:lnTo>
                    <a:pt x="441" y="131"/>
                  </a:lnTo>
                  <a:lnTo>
                    <a:pt x="456" y="134"/>
                  </a:lnTo>
                  <a:lnTo>
                    <a:pt x="474" y="136"/>
                  </a:lnTo>
                  <a:lnTo>
                    <a:pt x="489" y="134"/>
                  </a:lnTo>
                  <a:lnTo>
                    <a:pt x="506" y="136"/>
                  </a:lnTo>
                  <a:lnTo>
                    <a:pt x="522" y="142"/>
                  </a:lnTo>
                  <a:lnTo>
                    <a:pt x="536" y="159"/>
                  </a:lnTo>
                  <a:lnTo>
                    <a:pt x="549" y="172"/>
                  </a:lnTo>
                  <a:lnTo>
                    <a:pt x="560" y="189"/>
                  </a:lnTo>
                  <a:lnTo>
                    <a:pt x="569" y="208"/>
                  </a:lnTo>
                  <a:lnTo>
                    <a:pt x="577" y="227"/>
                  </a:lnTo>
                  <a:lnTo>
                    <a:pt x="580" y="216"/>
                  </a:lnTo>
                  <a:lnTo>
                    <a:pt x="583" y="204"/>
                  </a:lnTo>
                  <a:lnTo>
                    <a:pt x="583" y="191"/>
                  </a:lnTo>
                  <a:lnTo>
                    <a:pt x="580" y="180"/>
                  </a:lnTo>
                  <a:lnTo>
                    <a:pt x="572" y="166"/>
                  </a:lnTo>
                  <a:lnTo>
                    <a:pt x="565" y="155"/>
                  </a:lnTo>
                  <a:lnTo>
                    <a:pt x="556" y="146"/>
                  </a:lnTo>
                  <a:lnTo>
                    <a:pt x="549" y="140"/>
                  </a:lnTo>
                  <a:lnTo>
                    <a:pt x="539" y="134"/>
                  </a:lnTo>
                  <a:lnTo>
                    <a:pt x="529" y="129"/>
                  </a:lnTo>
                  <a:lnTo>
                    <a:pt x="520" y="123"/>
                  </a:lnTo>
                  <a:lnTo>
                    <a:pt x="512" y="117"/>
                  </a:lnTo>
                  <a:lnTo>
                    <a:pt x="516" y="110"/>
                  </a:lnTo>
                  <a:lnTo>
                    <a:pt x="523" y="110"/>
                  </a:lnTo>
                  <a:lnTo>
                    <a:pt x="529" y="110"/>
                  </a:lnTo>
                  <a:lnTo>
                    <a:pt x="536" y="114"/>
                  </a:lnTo>
                  <a:lnTo>
                    <a:pt x="540" y="117"/>
                  </a:lnTo>
                  <a:lnTo>
                    <a:pt x="549" y="123"/>
                  </a:lnTo>
                  <a:lnTo>
                    <a:pt x="556" y="129"/>
                  </a:lnTo>
                  <a:lnTo>
                    <a:pt x="565" y="134"/>
                  </a:lnTo>
                  <a:lnTo>
                    <a:pt x="572" y="138"/>
                  </a:lnTo>
                  <a:lnTo>
                    <a:pt x="579" y="146"/>
                  </a:lnTo>
                  <a:lnTo>
                    <a:pt x="585" y="153"/>
                  </a:lnTo>
                  <a:lnTo>
                    <a:pt x="590" y="166"/>
                  </a:lnTo>
                  <a:lnTo>
                    <a:pt x="586" y="148"/>
                  </a:lnTo>
                  <a:lnTo>
                    <a:pt x="580" y="132"/>
                  </a:lnTo>
                  <a:lnTo>
                    <a:pt x="572" y="119"/>
                  </a:lnTo>
                  <a:lnTo>
                    <a:pt x="565" y="108"/>
                  </a:lnTo>
                  <a:lnTo>
                    <a:pt x="553" y="97"/>
                  </a:lnTo>
                  <a:lnTo>
                    <a:pt x="543" y="87"/>
                  </a:lnTo>
                  <a:lnTo>
                    <a:pt x="532" y="81"/>
                  </a:lnTo>
                  <a:lnTo>
                    <a:pt x="520" y="78"/>
                  </a:lnTo>
                  <a:lnTo>
                    <a:pt x="509" y="72"/>
                  </a:lnTo>
                  <a:lnTo>
                    <a:pt x="499" y="70"/>
                  </a:lnTo>
                  <a:lnTo>
                    <a:pt x="489" y="66"/>
                  </a:lnTo>
                  <a:lnTo>
                    <a:pt x="482" y="63"/>
                  </a:lnTo>
                  <a:lnTo>
                    <a:pt x="493" y="55"/>
                  </a:lnTo>
                  <a:lnTo>
                    <a:pt x="506" y="57"/>
                  </a:lnTo>
                  <a:lnTo>
                    <a:pt x="519" y="59"/>
                  </a:lnTo>
                  <a:lnTo>
                    <a:pt x="533" y="63"/>
                  </a:lnTo>
                  <a:lnTo>
                    <a:pt x="546" y="66"/>
                  </a:lnTo>
                  <a:lnTo>
                    <a:pt x="559" y="76"/>
                  </a:lnTo>
                  <a:lnTo>
                    <a:pt x="569" y="85"/>
                  </a:lnTo>
                  <a:lnTo>
                    <a:pt x="580" y="100"/>
                  </a:lnTo>
                  <a:lnTo>
                    <a:pt x="589" y="115"/>
                  </a:lnTo>
                  <a:lnTo>
                    <a:pt x="597" y="132"/>
                  </a:lnTo>
                  <a:lnTo>
                    <a:pt x="603" y="149"/>
                  </a:lnTo>
                  <a:lnTo>
                    <a:pt x="610" y="166"/>
                  </a:lnTo>
                  <a:lnTo>
                    <a:pt x="590" y="253"/>
                  </a:lnTo>
                  <a:lnTo>
                    <a:pt x="560" y="336"/>
                  </a:lnTo>
                  <a:lnTo>
                    <a:pt x="520" y="412"/>
                  </a:lnTo>
                  <a:lnTo>
                    <a:pt x="472" y="480"/>
                  </a:lnTo>
                  <a:lnTo>
                    <a:pt x="417" y="538"/>
                  </a:lnTo>
                  <a:lnTo>
                    <a:pt x="357" y="587"/>
                  </a:lnTo>
                  <a:lnTo>
                    <a:pt x="293" y="627"/>
                  </a:lnTo>
                  <a:lnTo>
                    <a:pt x="230" y="657"/>
                  </a:lnTo>
                  <a:lnTo>
                    <a:pt x="257" y="657"/>
                  </a:lnTo>
                  <a:lnTo>
                    <a:pt x="287" y="659"/>
                  </a:lnTo>
                  <a:lnTo>
                    <a:pt x="316" y="661"/>
                  </a:lnTo>
                  <a:lnTo>
                    <a:pt x="344" y="667"/>
                  </a:lnTo>
                  <a:lnTo>
                    <a:pt x="371" y="671"/>
                  </a:lnTo>
                  <a:lnTo>
                    <a:pt x="399" y="680"/>
                  </a:lnTo>
                  <a:lnTo>
                    <a:pt x="425" y="691"/>
                  </a:lnTo>
                  <a:lnTo>
                    <a:pt x="451" y="706"/>
                  </a:lnTo>
                  <a:lnTo>
                    <a:pt x="417" y="697"/>
                  </a:lnTo>
                  <a:lnTo>
                    <a:pt x="384" y="691"/>
                  </a:lnTo>
                  <a:lnTo>
                    <a:pt x="350" y="686"/>
                  </a:lnTo>
                  <a:lnTo>
                    <a:pt x="317" y="684"/>
                  </a:lnTo>
                  <a:lnTo>
                    <a:pt x="281" y="680"/>
                  </a:lnTo>
                  <a:lnTo>
                    <a:pt x="247" y="682"/>
                  </a:lnTo>
                  <a:lnTo>
                    <a:pt x="212" y="684"/>
                  </a:lnTo>
                  <a:lnTo>
                    <a:pt x="177" y="689"/>
                  </a:lnTo>
                  <a:lnTo>
                    <a:pt x="155" y="688"/>
                  </a:lnTo>
                  <a:lnTo>
                    <a:pt x="133" y="688"/>
                  </a:lnTo>
                  <a:lnTo>
                    <a:pt x="109" y="686"/>
                  </a:lnTo>
                  <a:lnTo>
                    <a:pt x="86" y="686"/>
                  </a:lnTo>
                  <a:lnTo>
                    <a:pt x="62" y="684"/>
                  </a:lnTo>
                  <a:lnTo>
                    <a:pt x="39" y="682"/>
                  </a:lnTo>
                  <a:lnTo>
                    <a:pt x="18" y="682"/>
                  </a:lnTo>
                  <a:lnTo>
                    <a:pt x="0" y="682"/>
                  </a:lnTo>
                  <a:lnTo>
                    <a:pt x="9" y="693"/>
                  </a:lnTo>
                  <a:lnTo>
                    <a:pt x="25" y="697"/>
                  </a:lnTo>
                  <a:lnTo>
                    <a:pt x="32" y="697"/>
                  </a:lnTo>
                  <a:lnTo>
                    <a:pt x="41" y="699"/>
                  </a:lnTo>
                  <a:lnTo>
                    <a:pt x="48" y="701"/>
                  </a:lnTo>
                  <a:lnTo>
                    <a:pt x="56" y="706"/>
                  </a:lnTo>
                  <a:lnTo>
                    <a:pt x="89" y="718"/>
                  </a:lnTo>
                  <a:lnTo>
                    <a:pt x="123" y="735"/>
                  </a:lnTo>
                  <a:lnTo>
                    <a:pt x="156" y="752"/>
                  </a:lnTo>
                  <a:lnTo>
                    <a:pt x="190" y="774"/>
                  </a:lnTo>
                  <a:lnTo>
                    <a:pt x="222" y="797"/>
                  </a:lnTo>
                  <a:lnTo>
                    <a:pt x="253" y="827"/>
                  </a:lnTo>
                  <a:lnTo>
                    <a:pt x="281" y="857"/>
                  </a:lnTo>
                  <a:lnTo>
                    <a:pt x="308" y="895"/>
                  </a:lnTo>
                  <a:lnTo>
                    <a:pt x="296" y="891"/>
                  </a:lnTo>
                  <a:lnTo>
                    <a:pt x="286" y="882"/>
                  </a:lnTo>
                  <a:lnTo>
                    <a:pt x="273" y="867"/>
                  </a:lnTo>
                  <a:lnTo>
                    <a:pt x="263" y="857"/>
                  </a:lnTo>
                  <a:lnTo>
                    <a:pt x="234" y="831"/>
                  </a:lnTo>
                  <a:lnTo>
                    <a:pt x="206" y="810"/>
                  </a:lnTo>
                  <a:lnTo>
                    <a:pt x="176" y="790"/>
                  </a:lnTo>
                  <a:lnTo>
                    <a:pt x="148" y="773"/>
                  </a:lnTo>
                  <a:lnTo>
                    <a:pt x="116" y="756"/>
                  </a:lnTo>
                  <a:lnTo>
                    <a:pt x="86" y="744"/>
                  </a:lnTo>
                  <a:lnTo>
                    <a:pt x="54" y="731"/>
                  </a:lnTo>
                  <a:lnTo>
                    <a:pt x="22" y="723"/>
                  </a:lnTo>
                  <a:lnTo>
                    <a:pt x="27" y="737"/>
                  </a:lnTo>
                  <a:lnTo>
                    <a:pt x="35" y="752"/>
                  </a:lnTo>
                  <a:lnTo>
                    <a:pt x="55" y="759"/>
                  </a:lnTo>
                  <a:lnTo>
                    <a:pt x="75" y="773"/>
                  </a:lnTo>
                  <a:lnTo>
                    <a:pt x="93" y="788"/>
                  </a:lnTo>
                  <a:lnTo>
                    <a:pt x="113" y="810"/>
                  </a:lnTo>
                  <a:lnTo>
                    <a:pt x="130" y="831"/>
                  </a:lnTo>
                  <a:lnTo>
                    <a:pt x="148" y="856"/>
                  </a:lnTo>
                  <a:lnTo>
                    <a:pt x="165" y="878"/>
                  </a:lnTo>
                  <a:lnTo>
                    <a:pt x="183" y="901"/>
                  </a:lnTo>
                  <a:lnTo>
                    <a:pt x="195" y="924"/>
                  </a:lnTo>
                  <a:lnTo>
                    <a:pt x="207" y="946"/>
                  </a:lnTo>
                  <a:lnTo>
                    <a:pt x="220" y="971"/>
                  </a:lnTo>
                  <a:lnTo>
                    <a:pt x="233" y="995"/>
                  </a:lnTo>
                  <a:lnTo>
                    <a:pt x="246" y="1016"/>
                  </a:lnTo>
                  <a:lnTo>
                    <a:pt x="260" y="1039"/>
                  </a:lnTo>
                  <a:lnTo>
                    <a:pt x="274" y="1061"/>
                  </a:lnTo>
                  <a:lnTo>
                    <a:pt x="293" y="1084"/>
                  </a:lnTo>
                  <a:lnTo>
                    <a:pt x="310" y="1073"/>
                  </a:lnTo>
                  <a:lnTo>
                    <a:pt x="327" y="1060"/>
                  </a:lnTo>
                  <a:lnTo>
                    <a:pt x="341" y="1043"/>
                  </a:lnTo>
                  <a:lnTo>
                    <a:pt x="355" y="1024"/>
                  </a:lnTo>
                  <a:lnTo>
                    <a:pt x="367" y="1003"/>
                  </a:lnTo>
                  <a:lnTo>
                    <a:pt x="380" y="982"/>
                  </a:lnTo>
                  <a:lnTo>
                    <a:pt x="394" y="961"/>
                  </a:lnTo>
                  <a:lnTo>
                    <a:pt x="409" y="944"/>
                  </a:lnTo>
                  <a:lnTo>
                    <a:pt x="432" y="939"/>
                  </a:lnTo>
                  <a:lnTo>
                    <a:pt x="456" y="933"/>
                  </a:lnTo>
                  <a:lnTo>
                    <a:pt x="479" y="925"/>
                  </a:lnTo>
                  <a:lnTo>
                    <a:pt x="503" y="918"/>
                  </a:lnTo>
                  <a:lnTo>
                    <a:pt x="525" y="907"/>
                  </a:lnTo>
                  <a:lnTo>
                    <a:pt x="546" y="895"/>
                  </a:lnTo>
                  <a:lnTo>
                    <a:pt x="566" y="878"/>
                  </a:lnTo>
                  <a:lnTo>
                    <a:pt x="585" y="857"/>
                  </a:lnTo>
                  <a:lnTo>
                    <a:pt x="599" y="835"/>
                  </a:lnTo>
                  <a:lnTo>
                    <a:pt x="612" y="814"/>
                  </a:lnTo>
                  <a:lnTo>
                    <a:pt x="623" y="791"/>
                  </a:lnTo>
                  <a:lnTo>
                    <a:pt x="634" y="771"/>
                  </a:lnTo>
                  <a:lnTo>
                    <a:pt x="644" y="746"/>
                  </a:lnTo>
                  <a:lnTo>
                    <a:pt x="654" y="722"/>
                  </a:lnTo>
                  <a:lnTo>
                    <a:pt x="666" y="699"/>
                  </a:lnTo>
                  <a:lnTo>
                    <a:pt x="678" y="678"/>
                  </a:lnTo>
                  <a:lnTo>
                    <a:pt x="691" y="638"/>
                  </a:lnTo>
                  <a:lnTo>
                    <a:pt x="710" y="604"/>
                  </a:lnTo>
                  <a:lnTo>
                    <a:pt x="730" y="572"/>
                  </a:lnTo>
                  <a:lnTo>
                    <a:pt x="754" y="544"/>
                  </a:lnTo>
                  <a:lnTo>
                    <a:pt x="777" y="514"/>
                  </a:lnTo>
                  <a:lnTo>
                    <a:pt x="802" y="487"/>
                  </a:lnTo>
                  <a:lnTo>
                    <a:pt x="828" y="459"/>
                  </a:lnTo>
                  <a:lnTo>
                    <a:pt x="855" y="435"/>
                  </a:lnTo>
                  <a:lnTo>
                    <a:pt x="861" y="423"/>
                  </a:lnTo>
                  <a:lnTo>
                    <a:pt x="866" y="412"/>
                  </a:lnTo>
                  <a:lnTo>
                    <a:pt x="871" y="401"/>
                  </a:lnTo>
                  <a:lnTo>
                    <a:pt x="876" y="391"/>
                  </a:lnTo>
                  <a:lnTo>
                    <a:pt x="879" y="378"/>
                  </a:lnTo>
                  <a:lnTo>
                    <a:pt x="881" y="367"/>
                  </a:lnTo>
                  <a:lnTo>
                    <a:pt x="879" y="355"/>
                  </a:lnTo>
                  <a:lnTo>
                    <a:pt x="878" y="344"/>
                  </a:lnTo>
                  <a:lnTo>
                    <a:pt x="858" y="325"/>
                  </a:lnTo>
                  <a:lnTo>
                    <a:pt x="839" y="308"/>
                  </a:lnTo>
                  <a:lnTo>
                    <a:pt x="819" y="289"/>
                  </a:lnTo>
                  <a:lnTo>
                    <a:pt x="799" y="272"/>
                  </a:lnTo>
                  <a:lnTo>
                    <a:pt x="778" y="253"/>
                  </a:lnTo>
                  <a:lnTo>
                    <a:pt x="760" y="234"/>
                  </a:lnTo>
                  <a:lnTo>
                    <a:pt x="741" y="212"/>
                  </a:lnTo>
                  <a:lnTo>
                    <a:pt x="725" y="191"/>
                  </a:lnTo>
                  <a:lnTo>
                    <a:pt x="710" y="168"/>
                  </a:lnTo>
                  <a:lnTo>
                    <a:pt x="697" y="146"/>
                  </a:lnTo>
                  <a:lnTo>
                    <a:pt x="684" y="119"/>
                  </a:lnTo>
                  <a:lnTo>
                    <a:pt x="671" y="97"/>
                  </a:lnTo>
                  <a:lnTo>
                    <a:pt x="657" y="72"/>
                  </a:lnTo>
                  <a:lnTo>
                    <a:pt x="641" y="53"/>
                  </a:lnTo>
                  <a:lnTo>
                    <a:pt x="623" y="38"/>
                  </a:lnTo>
                  <a:lnTo>
                    <a:pt x="603" y="32"/>
                  </a:lnTo>
                  <a:lnTo>
                    <a:pt x="586" y="27"/>
                  </a:lnTo>
                  <a:lnTo>
                    <a:pt x="570" y="23"/>
                  </a:lnTo>
                  <a:lnTo>
                    <a:pt x="553" y="21"/>
                  </a:lnTo>
                  <a:lnTo>
                    <a:pt x="539" y="21"/>
                  </a:lnTo>
                  <a:lnTo>
                    <a:pt x="523" y="21"/>
                  </a:lnTo>
                  <a:lnTo>
                    <a:pt x="508" y="21"/>
                  </a:lnTo>
                  <a:lnTo>
                    <a:pt x="492" y="21"/>
                  </a:lnTo>
                  <a:lnTo>
                    <a:pt x="476" y="21"/>
                  </a:lnTo>
                  <a:lnTo>
                    <a:pt x="449" y="8"/>
                  </a:lnTo>
                  <a:lnTo>
                    <a:pt x="422" y="2"/>
                  </a:lnTo>
                  <a:lnTo>
                    <a:pt x="395" y="0"/>
                  </a:lnTo>
                  <a:lnTo>
                    <a:pt x="368" y="2"/>
                  </a:lnTo>
                  <a:lnTo>
                    <a:pt x="340" y="4"/>
                  </a:lnTo>
                  <a:lnTo>
                    <a:pt x="313" y="10"/>
                  </a:lnTo>
                  <a:lnTo>
                    <a:pt x="286" y="15"/>
                  </a:lnTo>
                  <a:lnTo>
                    <a:pt x="260" y="21"/>
                  </a:lnTo>
                  <a:lnTo>
                    <a:pt x="250" y="23"/>
                  </a:lnTo>
                  <a:lnTo>
                    <a:pt x="240" y="25"/>
                  </a:lnTo>
                  <a:lnTo>
                    <a:pt x="230" y="27"/>
                  </a:lnTo>
                  <a:lnTo>
                    <a:pt x="222" y="30"/>
                  </a:lnTo>
                  <a:lnTo>
                    <a:pt x="210" y="30"/>
                  </a:lnTo>
                  <a:lnTo>
                    <a:pt x="200" y="30"/>
                  </a:lnTo>
                  <a:lnTo>
                    <a:pt x="190" y="30"/>
                  </a:lnTo>
                  <a:lnTo>
                    <a:pt x="180" y="32"/>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73"/>
            <p:cNvSpPr>
              <a:spLocks/>
            </p:cNvSpPr>
            <p:nvPr/>
          </p:nvSpPr>
          <p:spPr bwMode="auto">
            <a:xfrm>
              <a:off x="3774" y="2045"/>
              <a:ext cx="242" cy="64"/>
            </a:xfrm>
            <a:custGeom>
              <a:avLst/>
              <a:gdLst>
                <a:gd name="T0" fmla="*/ 55 w 242"/>
                <a:gd name="T1" fmla="*/ 15 h 128"/>
                <a:gd name="T2" fmla="*/ 55 w 242"/>
                <a:gd name="T3" fmla="*/ 30 h 128"/>
                <a:gd name="T4" fmla="*/ 51 w 242"/>
                <a:gd name="T5" fmla="*/ 45 h 128"/>
                <a:gd name="T6" fmla="*/ 45 w 242"/>
                <a:gd name="T7" fmla="*/ 59 h 128"/>
                <a:gd name="T8" fmla="*/ 38 w 242"/>
                <a:gd name="T9" fmla="*/ 72 h 128"/>
                <a:gd name="T10" fmla="*/ 27 w 242"/>
                <a:gd name="T11" fmla="*/ 83 h 128"/>
                <a:gd name="T12" fmla="*/ 18 w 242"/>
                <a:gd name="T13" fmla="*/ 94 h 128"/>
                <a:gd name="T14" fmla="*/ 8 w 242"/>
                <a:gd name="T15" fmla="*/ 106 h 128"/>
                <a:gd name="T16" fmla="*/ 0 w 242"/>
                <a:gd name="T17" fmla="*/ 119 h 128"/>
                <a:gd name="T18" fmla="*/ 8 w 242"/>
                <a:gd name="T19" fmla="*/ 127 h 128"/>
                <a:gd name="T20" fmla="*/ 18 w 242"/>
                <a:gd name="T21" fmla="*/ 128 h 128"/>
                <a:gd name="T22" fmla="*/ 27 w 242"/>
                <a:gd name="T23" fmla="*/ 127 h 128"/>
                <a:gd name="T24" fmla="*/ 37 w 242"/>
                <a:gd name="T25" fmla="*/ 123 h 128"/>
                <a:gd name="T26" fmla="*/ 45 w 242"/>
                <a:gd name="T27" fmla="*/ 115 h 128"/>
                <a:gd name="T28" fmla="*/ 54 w 242"/>
                <a:gd name="T29" fmla="*/ 110 h 128"/>
                <a:gd name="T30" fmla="*/ 64 w 242"/>
                <a:gd name="T31" fmla="*/ 104 h 128"/>
                <a:gd name="T32" fmla="*/ 74 w 242"/>
                <a:gd name="T33" fmla="*/ 106 h 128"/>
                <a:gd name="T34" fmla="*/ 82 w 242"/>
                <a:gd name="T35" fmla="*/ 102 h 128"/>
                <a:gd name="T36" fmla="*/ 94 w 242"/>
                <a:gd name="T37" fmla="*/ 102 h 128"/>
                <a:gd name="T38" fmla="*/ 104 w 242"/>
                <a:gd name="T39" fmla="*/ 104 h 128"/>
                <a:gd name="T40" fmla="*/ 116 w 242"/>
                <a:gd name="T41" fmla="*/ 106 h 128"/>
                <a:gd name="T42" fmla="*/ 126 w 242"/>
                <a:gd name="T43" fmla="*/ 108 h 128"/>
                <a:gd name="T44" fmla="*/ 138 w 242"/>
                <a:gd name="T45" fmla="*/ 111 h 128"/>
                <a:gd name="T46" fmla="*/ 148 w 242"/>
                <a:gd name="T47" fmla="*/ 117 h 128"/>
                <a:gd name="T48" fmla="*/ 159 w 242"/>
                <a:gd name="T49" fmla="*/ 123 h 128"/>
                <a:gd name="T50" fmla="*/ 168 w 242"/>
                <a:gd name="T51" fmla="*/ 111 h 128"/>
                <a:gd name="T52" fmla="*/ 176 w 242"/>
                <a:gd name="T53" fmla="*/ 104 h 128"/>
                <a:gd name="T54" fmla="*/ 185 w 242"/>
                <a:gd name="T55" fmla="*/ 94 h 128"/>
                <a:gd name="T56" fmla="*/ 196 w 242"/>
                <a:gd name="T57" fmla="*/ 89 h 128"/>
                <a:gd name="T58" fmla="*/ 206 w 242"/>
                <a:gd name="T59" fmla="*/ 81 h 128"/>
                <a:gd name="T60" fmla="*/ 217 w 242"/>
                <a:gd name="T61" fmla="*/ 76 h 128"/>
                <a:gd name="T62" fmla="*/ 229 w 242"/>
                <a:gd name="T63" fmla="*/ 70 h 128"/>
                <a:gd name="T64" fmla="*/ 242 w 242"/>
                <a:gd name="T65" fmla="*/ 70 h 128"/>
                <a:gd name="T66" fmla="*/ 222 w 242"/>
                <a:gd name="T67" fmla="*/ 47 h 128"/>
                <a:gd name="T68" fmla="*/ 200 w 242"/>
                <a:gd name="T69" fmla="*/ 30 h 128"/>
                <a:gd name="T70" fmla="*/ 178 w 242"/>
                <a:gd name="T71" fmla="*/ 15 h 128"/>
                <a:gd name="T72" fmla="*/ 155 w 242"/>
                <a:gd name="T73" fmla="*/ 8 h 128"/>
                <a:gd name="T74" fmla="*/ 129 w 242"/>
                <a:gd name="T75" fmla="*/ 0 h 128"/>
                <a:gd name="T76" fmla="*/ 104 w 242"/>
                <a:gd name="T77" fmla="*/ 0 h 128"/>
                <a:gd name="T78" fmla="*/ 78 w 242"/>
                <a:gd name="T79" fmla="*/ 4 h 128"/>
                <a:gd name="T80" fmla="*/ 55 w 242"/>
                <a:gd name="T81"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128">
                  <a:moveTo>
                    <a:pt x="55" y="15"/>
                  </a:moveTo>
                  <a:lnTo>
                    <a:pt x="55" y="30"/>
                  </a:lnTo>
                  <a:lnTo>
                    <a:pt x="51" y="45"/>
                  </a:lnTo>
                  <a:lnTo>
                    <a:pt x="45" y="59"/>
                  </a:lnTo>
                  <a:lnTo>
                    <a:pt x="38" y="72"/>
                  </a:lnTo>
                  <a:lnTo>
                    <a:pt x="27" y="83"/>
                  </a:lnTo>
                  <a:lnTo>
                    <a:pt x="18" y="94"/>
                  </a:lnTo>
                  <a:lnTo>
                    <a:pt x="8" y="106"/>
                  </a:lnTo>
                  <a:lnTo>
                    <a:pt x="0" y="119"/>
                  </a:lnTo>
                  <a:lnTo>
                    <a:pt x="8" y="127"/>
                  </a:lnTo>
                  <a:lnTo>
                    <a:pt x="18" y="128"/>
                  </a:lnTo>
                  <a:lnTo>
                    <a:pt x="27" y="127"/>
                  </a:lnTo>
                  <a:lnTo>
                    <a:pt x="37" y="123"/>
                  </a:lnTo>
                  <a:lnTo>
                    <a:pt x="45" y="115"/>
                  </a:lnTo>
                  <a:lnTo>
                    <a:pt x="54" y="110"/>
                  </a:lnTo>
                  <a:lnTo>
                    <a:pt x="64" y="104"/>
                  </a:lnTo>
                  <a:lnTo>
                    <a:pt x="74" y="106"/>
                  </a:lnTo>
                  <a:lnTo>
                    <a:pt x="82" y="102"/>
                  </a:lnTo>
                  <a:lnTo>
                    <a:pt x="94" y="102"/>
                  </a:lnTo>
                  <a:lnTo>
                    <a:pt x="104" y="104"/>
                  </a:lnTo>
                  <a:lnTo>
                    <a:pt x="116" y="106"/>
                  </a:lnTo>
                  <a:lnTo>
                    <a:pt x="126" y="108"/>
                  </a:lnTo>
                  <a:lnTo>
                    <a:pt x="138" y="111"/>
                  </a:lnTo>
                  <a:lnTo>
                    <a:pt x="148" y="117"/>
                  </a:lnTo>
                  <a:lnTo>
                    <a:pt x="159" y="123"/>
                  </a:lnTo>
                  <a:lnTo>
                    <a:pt x="168" y="111"/>
                  </a:lnTo>
                  <a:lnTo>
                    <a:pt x="176" y="104"/>
                  </a:lnTo>
                  <a:lnTo>
                    <a:pt x="185" y="94"/>
                  </a:lnTo>
                  <a:lnTo>
                    <a:pt x="196" y="89"/>
                  </a:lnTo>
                  <a:lnTo>
                    <a:pt x="206" y="81"/>
                  </a:lnTo>
                  <a:lnTo>
                    <a:pt x="217" y="76"/>
                  </a:lnTo>
                  <a:lnTo>
                    <a:pt x="229" y="70"/>
                  </a:lnTo>
                  <a:lnTo>
                    <a:pt x="242" y="70"/>
                  </a:lnTo>
                  <a:lnTo>
                    <a:pt x="222" y="47"/>
                  </a:lnTo>
                  <a:lnTo>
                    <a:pt x="200" y="30"/>
                  </a:lnTo>
                  <a:lnTo>
                    <a:pt x="178" y="15"/>
                  </a:lnTo>
                  <a:lnTo>
                    <a:pt x="155" y="8"/>
                  </a:lnTo>
                  <a:lnTo>
                    <a:pt x="129" y="0"/>
                  </a:lnTo>
                  <a:lnTo>
                    <a:pt x="104" y="0"/>
                  </a:lnTo>
                  <a:lnTo>
                    <a:pt x="78" y="4"/>
                  </a:lnTo>
                  <a:lnTo>
                    <a:pt x="55" y="15"/>
                  </a:lnTo>
                  <a:close/>
                </a:path>
              </a:pathLst>
            </a:custGeom>
            <a:solidFill>
              <a:srgbClr val="FF7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3" name="Freeform 174"/>
            <p:cNvSpPr>
              <a:spLocks/>
            </p:cNvSpPr>
            <p:nvPr/>
          </p:nvSpPr>
          <p:spPr bwMode="auto">
            <a:xfrm>
              <a:off x="3665" y="2051"/>
              <a:ext cx="66" cy="37"/>
            </a:xfrm>
            <a:custGeom>
              <a:avLst/>
              <a:gdLst>
                <a:gd name="T0" fmla="*/ 0 w 66"/>
                <a:gd name="T1" fmla="*/ 25 h 74"/>
                <a:gd name="T2" fmla="*/ 0 w 66"/>
                <a:gd name="T3" fmla="*/ 38 h 74"/>
                <a:gd name="T4" fmla="*/ 6 w 66"/>
                <a:gd name="T5" fmla="*/ 51 h 74"/>
                <a:gd name="T6" fmla="*/ 12 w 66"/>
                <a:gd name="T7" fmla="*/ 61 h 74"/>
                <a:gd name="T8" fmla="*/ 20 w 66"/>
                <a:gd name="T9" fmla="*/ 70 h 74"/>
                <a:gd name="T10" fmla="*/ 32 w 66"/>
                <a:gd name="T11" fmla="*/ 72 h 74"/>
                <a:gd name="T12" fmla="*/ 45 w 66"/>
                <a:gd name="T13" fmla="*/ 74 h 74"/>
                <a:gd name="T14" fmla="*/ 56 w 66"/>
                <a:gd name="T15" fmla="*/ 72 h 74"/>
                <a:gd name="T16" fmla="*/ 63 w 66"/>
                <a:gd name="T17" fmla="*/ 61 h 74"/>
                <a:gd name="T18" fmla="*/ 64 w 66"/>
                <a:gd name="T19" fmla="*/ 49 h 74"/>
                <a:gd name="T20" fmla="*/ 66 w 66"/>
                <a:gd name="T21" fmla="*/ 40 h 74"/>
                <a:gd name="T22" fmla="*/ 63 w 66"/>
                <a:gd name="T23" fmla="*/ 32 h 74"/>
                <a:gd name="T24" fmla="*/ 60 w 66"/>
                <a:gd name="T25" fmla="*/ 27 h 74"/>
                <a:gd name="T26" fmla="*/ 49 w 66"/>
                <a:gd name="T27" fmla="*/ 13 h 74"/>
                <a:gd name="T28" fmla="*/ 39 w 66"/>
                <a:gd name="T29" fmla="*/ 6 h 74"/>
                <a:gd name="T30" fmla="*/ 27 w 66"/>
                <a:gd name="T31" fmla="*/ 0 h 74"/>
                <a:gd name="T32" fmla="*/ 16 w 66"/>
                <a:gd name="T33" fmla="*/ 4 h 74"/>
                <a:gd name="T34" fmla="*/ 6 w 66"/>
                <a:gd name="T35" fmla="*/ 12 h 74"/>
                <a:gd name="T36" fmla="*/ 0 w 66"/>
                <a:gd name="T37"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4">
                  <a:moveTo>
                    <a:pt x="0" y="25"/>
                  </a:moveTo>
                  <a:lnTo>
                    <a:pt x="0" y="38"/>
                  </a:lnTo>
                  <a:lnTo>
                    <a:pt x="6" y="51"/>
                  </a:lnTo>
                  <a:lnTo>
                    <a:pt x="12" y="61"/>
                  </a:lnTo>
                  <a:lnTo>
                    <a:pt x="20" y="70"/>
                  </a:lnTo>
                  <a:lnTo>
                    <a:pt x="32" y="72"/>
                  </a:lnTo>
                  <a:lnTo>
                    <a:pt x="45" y="74"/>
                  </a:lnTo>
                  <a:lnTo>
                    <a:pt x="56" y="72"/>
                  </a:lnTo>
                  <a:lnTo>
                    <a:pt x="63" y="61"/>
                  </a:lnTo>
                  <a:lnTo>
                    <a:pt x="64" y="49"/>
                  </a:lnTo>
                  <a:lnTo>
                    <a:pt x="66" y="40"/>
                  </a:lnTo>
                  <a:lnTo>
                    <a:pt x="63" y="32"/>
                  </a:lnTo>
                  <a:lnTo>
                    <a:pt x="60" y="27"/>
                  </a:lnTo>
                  <a:lnTo>
                    <a:pt x="49" y="13"/>
                  </a:lnTo>
                  <a:lnTo>
                    <a:pt x="39" y="6"/>
                  </a:lnTo>
                  <a:lnTo>
                    <a:pt x="27" y="0"/>
                  </a:lnTo>
                  <a:lnTo>
                    <a:pt x="16" y="4"/>
                  </a:lnTo>
                  <a:lnTo>
                    <a:pt x="6" y="12"/>
                  </a:lnTo>
                  <a:lnTo>
                    <a:pt x="0" y="25"/>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75"/>
            <p:cNvSpPr>
              <a:spLocks/>
            </p:cNvSpPr>
            <p:nvPr/>
          </p:nvSpPr>
          <p:spPr bwMode="auto">
            <a:xfrm>
              <a:off x="3684" y="2062"/>
              <a:ext cx="31" cy="16"/>
            </a:xfrm>
            <a:custGeom>
              <a:avLst/>
              <a:gdLst>
                <a:gd name="T0" fmla="*/ 0 w 31"/>
                <a:gd name="T1" fmla="*/ 17 h 30"/>
                <a:gd name="T2" fmla="*/ 10 w 31"/>
                <a:gd name="T3" fmla="*/ 28 h 30"/>
                <a:gd name="T4" fmla="*/ 26 w 31"/>
                <a:gd name="T5" fmla="*/ 30 h 30"/>
                <a:gd name="T6" fmla="*/ 28 w 31"/>
                <a:gd name="T7" fmla="*/ 23 h 30"/>
                <a:gd name="T8" fmla="*/ 31 w 31"/>
                <a:gd name="T9" fmla="*/ 17 h 30"/>
                <a:gd name="T10" fmla="*/ 20 w 31"/>
                <a:gd name="T11" fmla="*/ 6 h 30"/>
                <a:gd name="T12" fmla="*/ 7 w 31"/>
                <a:gd name="T13" fmla="*/ 0 h 30"/>
                <a:gd name="T14" fmla="*/ 0 w 31"/>
                <a:gd name="T15" fmla="*/ 6 h 30"/>
                <a:gd name="T16" fmla="*/ 0 w 31"/>
                <a:gd name="T17"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17"/>
                  </a:moveTo>
                  <a:lnTo>
                    <a:pt x="10" y="28"/>
                  </a:lnTo>
                  <a:lnTo>
                    <a:pt x="26" y="30"/>
                  </a:lnTo>
                  <a:lnTo>
                    <a:pt x="28" y="23"/>
                  </a:lnTo>
                  <a:lnTo>
                    <a:pt x="31" y="17"/>
                  </a:lnTo>
                  <a:lnTo>
                    <a:pt x="20" y="6"/>
                  </a:lnTo>
                  <a:lnTo>
                    <a:pt x="7" y="0"/>
                  </a:lnTo>
                  <a:lnTo>
                    <a:pt x="0" y="6"/>
                  </a:lnTo>
                  <a:lnTo>
                    <a:pt x="0" y="17"/>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76"/>
            <p:cNvSpPr>
              <a:spLocks/>
            </p:cNvSpPr>
            <p:nvPr/>
          </p:nvSpPr>
          <p:spPr bwMode="auto">
            <a:xfrm>
              <a:off x="3950" y="2089"/>
              <a:ext cx="219" cy="154"/>
            </a:xfrm>
            <a:custGeom>
              <a:avLst/>
              <a:gdLst>
                <a:gd name="T0" fmla="*/ 91 w 219"/>
                <a:gd name="T1" fmla="*/ 13 h 308"/>
                <a:gd name="T2" fmla="*/ 78 w 219"/>
                <a:gd name="T3" fmla="*/ 7 h 308"/>
                <a:gd name="T4" fmla="*/ 67 w 219"/>
                <a:gd name="T5" fmla="*/ 7 h 308"/>
                <a:gd name="T6" fmla="*/ 56 w 219"/>
                <a:gd name="T7" fmla="*/ 7 h 308"/>
                <a:gd name="T8" fmla="*/ 44 w 219"/>
                <a:gd name="T9" fmla="*/ 13 h 308"/>
                <a:gd name="T10" fmla="*/ 31 w 219"/>
                <a:gd name="T11" fmla="*/ 19 h 308"/>
                <a:gd name="T12" fmla="*/ 20 w 219"/>
                <a:gd name="T13" fmla="*/ 26 h 308"/>
                <a:gd name="T14" fmla="*/ 9 w 219"/>
                <a:gd name="T15" fmla="*/ 34 h 308"/>
                <a:gd name="T16" fmla="*/ 0 w 219"/>
                <a:gd name="T17" fmla="*/ 43 h 308"/>
                <a:gd name="T18" fmla="*/ 20 w 219"/>
                <a:gd name="T19" fmla="*/ 62 h 308"/>
                <a:gd name="T20" fmla="*/ 41 w 219"/>
                <a:gd name="T21" fmla="*/ 85 h 308"/>
                <a:gd name="T22" fmla="*/ 60 w 219"/>
                <a:gd name="T23" fmla="*/ 109 h 308"/>
                <a:gd name="T24" fmla="*/ 77 w 219"/>
                <a:gd name="T25" fmla="*/ 138 h 308"/>
                <a:gd name="T26" fmla="*/ 90 w 219"/>
                <a:gd name="T27" fmla="*/ 166 h 308"/>
                <a:gd name="T28" fmla="*/ 100 w 219"/>
                <a:gd name="T29" fmla="*/ 198 h 308"/>
                <a:gd name="T30" fmla="*/ 105 w 219"/>
                <a:gd name="T31" fmla="*/ 232 h 308"/>
                <a:gd name="T32" fmla="*/ 107 w 219"/>
                <a:gd name="T33" fmla="*/ 268 h 308"/>
                <a:gd name="T34" fmla="*/ 94 w 219"/>
                <a:gd name="T35" fmla="*/ 308 h 308"/>
                <a:gd name="T36" fmla="*/ 114 w 219"/>
                <a:gd name="T37" fmla="*/ 285 h 308"/>
                <a:gd name="T38" fmla="*/ 132 w 219"/>
                <a:gd name="T39" fmla="*/ 262 h 308"/>
                <a:gd name="T40" fmla="*/ 150 w 219"/>
                <a:gd name="T41" fmla="*/ 236 h 308"/>
                <a:gd name="T42" fmla="*/ 167 w 219"/>
                <a:gd name="T43" fmla="*/ 209 h 308"/>
                <a:gd name="T44" fmla="*/ 179 w 219"/>
                <a:gd name="T45" fmla="*/ 179 h 308"/>
                <a:gd name="T46" fmla="*/ 194 w 219"/>
                <a:gd name="T47" fmla="*/ 151 h 308"/>
                <a:gd name="T48" fmla="*/ 206 w 219"/>
                <a:gd name="T49" fmla="*/ 122 h 308"/>
                <a:gd name="T50" fmla="*/ 219 w 219"/>
                <a:gd name="T51" fmla="*/ 94 h 308"/>
                <a:gd name="T52" fmla="*/ 209 w 219"/>
                <a:gd name="T53" fmla="*/ 72 h 308"/>
                <a:gd name="T54" fmla="*/ 198 w 219"/>
                <a:gd name="T55" fmla="*/ 53 h 308"/>
                <a:gd name="T56" fmla="*/ 184 w 219"/>
                <a:gd name="T57" fmla="*/ 36 h 308"/>
                <a:gd name="T58" fmla="*/ 169 w 219"/>
                <a:gd name="T59" fmla="*/ 22 h 308"/>
                <a:gd name="T60" fmla="*/ 152 w 219"/>
                <a:gd name="T61" fmla="*/ 9 h 308"/>
                <a:gd name="T62" fmla="*/ 137 w 219"/>
                <a:gd name="T63" fmla="*/ 4 h 308"/>
                <a:gd name="T64" fmla="*/ 118 w 219"/>
                <a:gd name="T65" fmla="*/ 0 h 308"/>
                <a:gd name="T66" fmla="*/ 100 w 219"/>
                <a:gd name="T67" fmla="*/ 2 h 308"/>
                <a:gd name="T68" fmla="*/ 91 w 219"/>
                <a:gd name="T69" fmla="*/ 1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308">
                  <a:moveTo>
                    <a:pt x="91" y="13"/>
                  </a:moveTo>
                  <a:lnTo>
                    <a:pt x="78" y="7"/>
                  </a:lnTo>
                  <a:lnTo>
                    <a:pt x="67" y="7"/>
                  </a:lnTo>
                  <a:lnTo>
                    <a:pt x="56" y="7"/>
                  </a:lnTo>
                  <a:lnTo>
                    <a:pt x="44" y="13"/>
                  </a:lnTo>
                  <a:lnTo>
                    <a:pt x="31" y="19"/>
                  </a:lnTo>
                  <a:lnTo>
                    <a:pt x="20" y="26"/>
                  </a:lnTo>
                  <a:lnTo>
                    <a:pt x="9" y="34"/>
                  </a:lnTo>
                  <a:lnTo>
                    <a:pt x="0" y="43"/>
                  </a:lnTo>
                  <a:lnTo>
                    <a:pt x="20" y="62"/>
                  </a:lnTo>
                  <a:lnTo>
                    <a:pt x="41" y="85"/>
                  </a:lnTo>
                  <a:lnTo>
                    <a:pt x="60" y="109"/>
                  </a:lnTo>
                  <a:lnTo>
                    <a:pt x="77" y="138"/>
                  </a:lnTo>
                  <a:lnTo>
                    <a:pt x="90" y="166"/>
                  </a:lnTo>
                  <a:lnTo>
                    <a:pt x="100" y="198"/>
                  </a:lnTo>
                  <a:lnTo>
                    <a:pt x="105" y="232"/>
                  </a:lnTo>
                  <a:lnTo>
                    <a:pt x="107" y="268"/>
                  </a:lnTo>
                  <a:lnTo>
                    <a:pt x="94" y="308"/>
                  </a:lnTo>
                  <a:lnTo>
                    <a:pt x="114" y="285"/>
                  </a:lnTo>
                  <a:lnTo>
                    <a:pt x="132" y="262"/>
                  </a:lnTo>
                  <a:lnTo>
                    <a:pt x="150" y="236"/>
                  </a:lnTo>
                  <a:lnTo>
                    <a:pt x="167" y="209"/>
                  </a:lnTo>
                  <a:lnTo>
                    <a:pt x="179" y="179"/>
                  </a:lnTo>
                  <a:lnTo>
                    <a:pt x="194" y="151"/>
                  </a:lnTo>
                  <a:lnTo>
                    <a:pt x="206" y="122"/>
                  </a:lnTo>
                  <a:lnTo>
                    <a:pt x="219" y="94"/>
                  </a:lnTo>
                  <a:lnTo>
                    <a:pt x="209" y="72"/>
                  </a:lnTo>
                  <a:lnTo>
                    <a:pt x="198" y="53"/>
                  </a:lnTo>
                  <a:lnTo>
                    <a:pt x="184" y="36"/>
                  </a:lnTo>
                  <a:lnTo>
                    <a:pt x="169" y="22"/>
                  </a:lnTo>
                  <a:lnTo>
                    <a:pt x="152" y="9"/>
                  </a:lnTo>
                  <a:lnTo>
                    <a:pt x="137" y="4"/>
                  </a:lnTo>
                  <a:lnTo>
                    <a:pt x="118" y="0"/>
                  </a:lnTo>
                  <a:lnTo>
                    <a:pt x="100" y="2"/>
                  </a:lnTo>
                  <a:lnTo>
                    <a:pt x="91" y="1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6" name="Freeform 177"/>
            <p:cNvSpPr>
              <a:spLocks/>
            </p:cNvSpPr>
            <p:nvPr/>
          </p:nvSpPr>
          <p:spPr bwMode="auto">
            <a:xfrm>
              <a:off x="3419" y="2091"/>
              <a:ext cx="117" cy="73"/>
            </a:xfrm>
            <a:custGeom>
              <a:avLst/>
              <a:gdLst>
                <a:gd name="T0" fmla="*/ 0 w 117"/>
                <a:gd name="T1" fmla="*/ 22 h 147"/>
                <a:gd name="T2" fmla="*/ 2 w 117"/>
                <a:gd name="T3" fmla="*/ 37 h 147"/>
                <a:gd name="T4" fmla="*/ 4 w 117"/>
                <a:gd name="T5" fmla="*/ 52 h 147"/>
                <a:gd name="T6" fmla="*/ 9 w 117"/>
                <a:gd name="T7" fmla="*/ 68 h 147"/>
                <a:gd name="T8" fmla="*/ 13 w 117"/>
                <a:gd name="T9" fmla="*/ 85 h 147"/>
                <a:gd name="T10" fmla="*/ 16 w 117"/>
                <a:gd name="T11" fmla="*/ 100 h 147"/>
                <a:gd name="T12" fmla="*/ 20 w 117"/>
                <a:gd name="T13" fmla="*/ 115 h 147"/>
                <a:gd name="T14" fmla="*/ 26 w 117"/>
                <a:gd name="T15" fmla="*/ 130 h 147"/>
                <a:gd name="T16" fmla="*/ 31 w 117"/>
                <a:gd name="T17" fmla="*/ 147 h 147"/>
                <a:gd name="T18" fmla="*/ 39 w 117"/>
                <a:gd name="T19" fmla="*/ 128 h 147"/>
                <a:gd name="T20" fmla="*/ 50 w 117"/>
                <a:gd name="T21" fmla="*/ 117 h 147"/>
                <a:gd name="T22" fmla="*/ 61 w 117"/>
                <a:gd name="T23" fmla="*/ 105 h 147"/>
                <a:gd name="T24" fmla="*/ 74 w 117"/>
                <a:gd name="T25" fmla="*/ 98 h 147"/>
                <a:gd name="T26" fmla="*/ 86 w 117"/>
                <a:gd name="T27" fmla="*/ 88 h 147"/>
                <a:gd name="T28" fmla="*/ 97 w 117"/>
                <a:gd name="T29" fmla="*/ 81 h 147"/>
                <a:gd name="T30" fmla="*/ 107 w 117"/>
                <a:gd name="T31" fmla="*/ 68 h 147"/>
                <a:gd name="T32" fmla="*/ 117 w 117"/>
                <a:gd name="T33" fmla="*/ 56 h 147"/>
                <a:gd name="T34" fmla="*/ 101 w 117"/>
                <a:gd name="T35" fmla="*/ 47 h 147"/>
                <a:gd name="T36" fmla="*/ 87 w 117"/>
                <a:gd name="T37" fmla="*/ 37 h 147"/>
                <a:gd name="T38" fmla="*/ 73 w 117"/>
                <a:gd name="T39" fmla="*/ 22 h 147"/>
                <a:gd name="T40" fmla="*/ 60 w 117"/>
                <a:gd name="T41" fmla="*/ 13 h 147"/>
                <a:gd name="T42" fmla="*/ 44 w 117"/>
                <a:gd name="T43" fmla="*/ 3 h 147"/>
                <a:gd name="T44" fmla="*/ 30 w 117"/>
                <a:gd name="T45" fmla="*/ 0 h 147"/>
                <a:gd name="T46" fmla="*/ 14 w 117"/>
                <a:gd name="T47" fmla="*/ 5 h 147"/>
                <a:gd name="T48" fmla="*/ 0 w 117"/>
                <a:gd name="T49"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47">
                  <a:moveTo>
                    <a:pt x="0" y="22"/>
                  </a:moveTo>
                  <a:lnTo>
                    <a:pt x="2" y="37"/>
                  </a:lnTo>
                  <a:lnTo>
                    <a:pt x="4" y="52"/>
                  </a:lnTo>
                  <a:lnTo>
                    <a:pt x="9" y="68"/>
                  </a:lnTo>
                  <a:lnTo>
                    <a:pt x="13" y="85"/>
                  </a:lnTo>
                  <a:lnTo>
                    <a:pt x="16" y="100"/>
                  </a:lnTo>
                  <a:lnTo>
                    <a:pt x="20" y="115"/>
                  </a:lnTo>
                  <a:lnTo>
                    <a:pt x="26" y="130"/>
                  </a:lnTo>
                  <a:lnTo>
                    <a:pt x="31" y="147"/>
                  </a:lnTo>
                  <a:lnTo>
                    <a:pt x="39" y="128"/>
                  </a:lnTo>
                  <a:lnTo>
                    <a:pt x="50" y="117"/>
                  </a:lnTo>
                  <a:lnTo>
                    <a:pt x="61" y="105"/>
                  </a:lnTo>
                  <a:lnTo>
                    <a:pt x="74" y="98"/>
                  </a:lnTo>
                  <a:lnTo>
                    <a:pt x="86" y="88"/>
                  </a:lnTo>
                  <a:lnTo>
                    <a:pt x="97" y="81"/>
                  </a:lnTo>
                  <a:lnTo>
                    <a:pt x="107" y="68"/>
                  </a:lnTo>
                  <a:lnTo>
                    <a:pt x="117" y="56"/>
                  </a:lnTo>
                  <a:lnTo>
                    <a:pt x="101" y="47"/>
                  </a:lnTo>
                  <a:lnTo>
                    <a:pt x="87" y="37"/>
                  </a:lnTo>
                  <a:lnTo>
                    <a:pt x="73" y="22"/>
                  </a:lnTo>
                  <a:lnTo>
                    <a:pt x="60" y="13"/>
                  </a:lnTo>
                  <a:lnTo>
                    <a:pt x="44" y="3"/>
                  </a:lnTo>
                  <a:lnTo>
                    <a:pt x="30" y="0"/>
                  </a:lnTo>
                  <a:lnTo>
                    <a:pt x="14" y="5"/>
                  </a:lnTo>
                  <a:lnTo>
                    <a:pt x="0" y="22"/>
                  </a:lnTo>
                  <a:close/>
                </a:path>
              </a:pathLst>
            </a:custGeom>
            <a:solidFill>
              <a:srgbClr val="FF4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7" name="Freeform 178"/>
            <p:cNvSpPr>
              <a:spLocks/>
            </p:cNvSpPr>
            <p:nvPr/>
          </p:nvSpPr>
          <p:spPr bwMode="auto">
            <a:xfrm>
              <a:off x="3786" y="2108"/>
              <a:ext cx="248" cy="129"/>
            </a:xfrm>
            <a:custGeom>
              <a:avLst/>
              <a:gdLst>
                <a:gd name="T0" fmla="*/ 22 w 248"/>
                <a:gd name="T1" fmla="*/ 26 h 258"/>
                <a:gd name="T2" fmla="*/ 13 w 248"/>
                <a:gd name="T3" fmla="*/ 37 h 258"/>
                <a:gd name="T4" fmla="*/ 8 w 248"/>
                <a:gd name="T5" fmla="*/ 51 h 258"/>
                <a:gd name="T6" fmla="*/ 3 w 248"/>
                <a:gd name="T7" fmla="*/ 64 h 258"/>
                <a:gd name="T8" fmla="*/ 2 w 248"/>
                <a:gd name="T9" fmla="*/ 79 h 258"/>
                <a:gd name="T10" fmla="*/ 0 w 248"/>
                <a:gd name="T11" fmla="*/ 94 h 258"/>
                <a:gd name="T12" fmla="*/ 0 w 248"/>
                <a:gd name="T13" fmla="*/ 111 h 258"/>
                <a:gd name="T14" fmla="*/ 0 w 248"/>
                <a:gd name="T15" fmla="*/ 126 h 258"/>
                <a:gd name="T16" fmla="*/ 3 w 248"/>
                <a:gd name="T17" fmla="*/ 143 h 258"/>
                <a:gd name="T18" fmla="*/ 5 w 248"/>
                <a:gd name="T19" fmla="*/ 154 h 258"/>
                <a:gd name="T20" fmla="*/ 8 w 248"/>
                <a:gd name="T21" fmla="*/ 166 h 258"/>
                <a:gd name="T22" fmla="*/ 12 w 248"/>
                <a:gd name="T23" fmla="*/ 177 h 258"/>
                <a:gd name="T24" fmla="*/ 17 w 248"/>
                <a:gd name="T25" fmla="*/ 188 h 258"/>
                <a:gd name="T26" fmla="*/ 29 w 248"/>
                <a:gd name="T27" fmla="*/ 207 h 258"/>
                <a:gd name="T28" fmla="*/ 43 w 248"/>
                <a:gd name="T29" fmla="*/ 226 h 258"/>
                <a:gd name="T30" fmla="*/ 67 w 248"/>
                <a:gd name="T31" fmla="*/ 219 h 258"/>
                <a:gd name="T32" fmla="*/ 93 w 248"/>
                <a:gd name="T33" fmla="*/ 213 h 258"/>
                <a:gd name="T34" fmla="*/ 119 w 248"/>
                <a:gd name="T35" fmla="*/ 207 h 258"/>
                <a:gd name="T36" fmla="*/ 147 w 248"/>
                <a:gd name="T37" fmla="*/ 209 h 258"/>
                <a:gd name="T38" fmla="*/ 173 w 248"/>
                <a:gd name="T39" fmla="*/ 211 h 258"/>
                <a:gd name="T40" fmla="*/ 198 w 248"/>
                <a:gd name="T41" fmla="*/ 219 h 258"/>
                <a:gd name="T42" fmla="*/ 221 w 248"/>
                <a:gd name="T43" fmla="*/ 234 h 258"/>
                <a:gd name="T44" fmla="*/ 242 w 248"/>
                <a:gd name="T45" fmla="*/ 258 h 258"/>
                <a:gd name="T46" fmla="*/ 247 w 248"/>
                <a:gd name="T47" fmla="*/ 226 h 258"/>
                <a:gd name="T48" fmla="*/ 248 w 248"/>
                <a:gd name="T49" fmla="*/ 196 h 258"/>
                <a:gd name="T50" fmla="*/ 241 w 248"/>
                <a:gd name="T51" fmla="*/ 166 h 258"/>
                <a:gd name="T52" fmla="*/ 232 w 248"/>
                <a:gd name="T53" fmla="*/ 137 h 258"/>
                <a:gd name="T54" fmla="*/ 218 w 248"/>
                <a:gd name="T55" fmla="*/ 109 h 258"/>
                <a:gd name="T56" fmla="*/ 203 w 248"/>
                <a:gd name="T57" fmla="*/ 84 h 258"/>
                <a:gd name="T58" fmla="*/ 185 w 248"/>
                <a:gd name="T59" fmla="*/ 60 h 258"/>
                <a:gd name="T60" fmla="*/ 170 w 248"/>
                <a:gd name="T61" fmla="*/ 39 h 258"/>
                <a:gd name="T62" fmla="*/ 151 w 248"/>
                <a:gd name="T63" fmla="*/ 28 h 258"/>
                <a:gd name="T64" fmla="*/ 134 w 248"/>
                <a:gd name="T65" fmla="*/ 17 h 258"/>
                <a:gd name="T66" fmla="*/ 114 w 248"/>
                <a:gd name="T67" fmla="*/ 7 h 258"/>
                <a:gd name="T68" fmla="*/ 96 w 248"/>
                <a:gd name="T69" fmla="*/ 3 h 258"/>
                <a:gd name="T70" fmla="*/ 74 w 248"/>
                <a:gd name="T71" fmla="*/ 0 h 258"/>
                <a:gd name="T72" fmla="*/ 56 w 248"/>
                <a:gd name="T73" fmla="*/ 3 h 258"/>
                <a:gd name="T74" fmla="*/ 37 w 248"/>
                <a:gd name="T75" fmla="*/ 9 h 258"/>
                <a:gd name="T76" fmla="*/ 22 w 248"/>
                <a:gd name="T77" fmla="*/ 2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8" h="258">
                  <a:moveTo>
                    <a:pt x="22" y="26"/>
                  </a:moveTo>
                  <a:lnTo>
                    <a:pt x="13" y="37"/>
                  </a:lnTo>
                  <a:lnTo>
                    <a:pt x="8" y="51"/>
                  </a:lnTo>
                  <a:lnTo>
                    <a:pt x="3" y="64"/>
                  </a:lnTo>
                  <a:lnTo>
                    <a:pt x="2" y="79"/>
                  </a:lnTo>
                  <a:lnTo>
                    <a:pt x="0" y="94"/>
                  </a:lnTo>
                  <a:lnTo>
                    <a:pt x="0" y="111"/>
                  </a:lnTo>
                  <a:lnTo>
                    <a:pt x="0" y="126"/>
                  </a:lnTo>
                  <a:lnTo>
                    <a:pt x="3" y="143"/>
                  </a:lnTo>
                  <a:lnTo>
                    <a:pt x="5" y="154"/>
                  </a:lnTo>
                  <a:lnTo>
                    <a:pt x="8" y="166"/>
                  </a:lnTo>
                  <a:lnTo>
                    <a:pt x="12" y="177"/>
                  </a:lnTo>
                  <a:lnTo>
                    <a:pt x="17" y="188"/>
                  </a:lnTo>
                  <a:lnTo>
                    <a:pt x="29" y="207"/>
                  </a:lnTo>
                  <a:lnTo>
                    <a:pt x="43" y="226"/>
                  </a:lnTo>
                  <a:lnTo>
                    <a:pt x="67" y="219"/>
                  </a:lnTo>
                  <a:lnTo>
                    <a:pt x="93" y="213"/>
                  </a:lnTo>
                  <a:lnTo>
                    <a:pt x="119" y="207"/>
                  </a:lnTo>
                  <a:lnTo>
                    <a:pt x="147" y="209"/>
                  </a:lnTo>
                  <a:lnTo>
                    <a:pt x="173" y="211"/>
                  </a:lnTo>
                  <a:lnTo>
                    <a:pt x="198" y="219"/>
                  </a:lnTo>
                  <a:lnTo>
                    <a:pt x="221" y="234"/>
                  </a:lnTo>
                  <a:lnTo>
                    <a:pt x="242" y="258"/>
                  </a:lnTo>
                  <a:lnTo>
                    <a:pt x="247" y="226"/>
                  </a:lnTo>
                  <a:lnTo>
                    <a:pt x="248" y="196"/>
                  </a:lnTo>
                  <a:lnTo>
                    <a:pt x="241" y="166"/>
                  </a:lnTo>
                  <a:lnTo>
                    <a:pt x="232" y="137"/>
                  </a:lnTo>
                  <a:lnTo>
                    <a:pt x="218" y="109"/>
                  </a:lnTo>
                  <a:lnTo>
                    <a:pt x="203" y="84"/>
                  </a:lnTo>
                  <a:lnTo>
                    <a:pt x="185" y="60"/>
                  </a:lnTo>
                  <a:lnTo>
                    <a:pt x="170" y="39"/>
                  </a:lnTo>
                  <a:lnTo>
                    <a:pt x="151" y="28"/>
                  </a:lnTo>
                  <a:lnTo>
                    <a:pt x="134" y="17"/>
                  </a:lnTo>
                  <a:lnTo>
                    <a:pt x="114" y="7"/>
                  </a:lnTo>
                  <a:lnTo>
                    <a:pt x="96" y="3"/>
                  </a:lnTo>
                  <a:lnTo>
                    <a:pt x="74" y="0"/>
                  </a:lnTo>
                  <a:lnTo>
                    <a:pt x="56" y="3"/>
                  </a:lnTo>
                  <a:lnTo>
                    <a:pt x="37" y="9"/>
                  </a:lnTo>
                  <a:lnTo>
                    <a:pt x="22" y="26"/>
                  </a:lnTo>
                  <a:close/>
                </a:path>
              </a:pathLst>
            </a:custGeom>
            <a:solidFill>
              <a:srgbClr val="FF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8" name="Freeform 179"/>
            <p:cNvSpPr>
              <a:spLocks/>
            </p:cNvSpPr>
            <p:nvPr/>
          </p:nvSpPr>
          <p:spPr bwMode="auto">
            <a:xfrm>
              <a:off x="3369" y="2111"/>
              <a:ext cx="268" cy="305"/>
            </a:xfrm>
            <a:custGeom>
              <a:avLst/>
              <a:gdLst>
                <a:gd name="T0" fmla="*/ 0 w 268"/>
                <a:gd name="T1" fmla="*/ 151 h 610"/>
                <a:gd name="T2" fmla="*/ 7 w 268"/>
                <a:gd name="T3" fmla="*/ 176 h 610"/>
                <a:gd name="T4" fmla="*/ 16 w 268"/>
                <a:gd name="T5" fmla="*/ 202 h 610"/>
                <a:gd name="T6" fmla="*/ 25 w 268"/>
                <a:gd name="T7" fmla="*/ 229 h 610"/>
                <a:gd name="T8" fmla="*/ 33 w 268"/>
                <a:gd name="T9" fmla="*/ 255 h 610"/>
                <a:gd name="T10" fmla="*/ 42 w 268"/>
                <a:gd name="T11" fmla="*/ 280 h 610"/>
                <a:gd name="T12" fmla="*/ 50 w 268"/>
                <a:gd name="T13" fmla="*/ 306 h 610"/>
                <a:gd name="T14" fmla="*/ 59 w 268"/>
                <a:gd name="T15" fmla="*/ 331 h 610"/>
                <a:gd name="T16" fmla="*/ 67 w 268"/>
                <a:gd name="T17" fmla="*/ 357 h 610"/>
                <a:gd name="T18" fmla="*/ 79 w 268"/>
                <a:gd name="T19" fmla="*/ 385 h 610"/>
                <a:gd name="T20" fmla="*/ 91 w 268"/>
                <a:gd name="T21" fmla="*/ 416 h 610"/>
                <a:gd name="T22" fmla="*/ 106 w 268"/>
                <a:gd name="T23" fmla="*/ 446 h 610"/>
                <a:gd name="T24" fmla="*/ 120 w 268"/>
                <a:gd name="T25" fmla="*/ 476 h 610"/>
                <a:gd name="T26" fmla="*/ 133 w 268"/>
                <a:gd name="T27" fmla="*/ 504 h 610"/>
                <a:gd name="T28" fmla="*/ 146 w 268"/>
                <a:gd name="T29" fmla="*/ 535 h 610"/>
                <a:gd name="T30" fmla="*/ 157 w 268"/>
                <a:gd name="T31" fmla="*/ 565 h 610"/>
                <a:gd name="T32" fmla="*/ 167 w 268"/>
                <a:gd name="T33" fmla="*/ 599 h 610"/>
                <a:gd name="T34" fmla="*/ 175 w 268"/>
                <a:gd name="T35" fmla="*/ 604 h 610"/>
                <a:gd name="T36" fmla="*/ 184 w 268"/>
                <a:gd name="T37" fmla="*/ 610 h 610"/>
                <a:gd name="T38" fmla="*/ 194 w 268"/>
                <a:gd name="T39" fmla="*/ 610 h 610"/>
                <a:gd name="T40" fmla="*/ 204 w 268"/>
                <a:gd name="T41" fmla="*/ 610 h 610"/>
                <a:gd name="T42" fmla="*/ 214 w 268"/>
                <a:gd name="T43" fmla="*/ 606 h 610"/>
                <a:gd name="T44" fmla="*/ 225 w 268"/>
                <a:gd name="T45" fmla="*/ 604 h 610"/>
                <a:gd name="T46" fmla="*/ 235 w 268"/>
                <a:gd name="T47" fmla="*/ 602 h 610"/>
                <a:gd name="T48" fmla="*/ 247 w 268"/>
                <a:gd name="T49" fmla="*/ 604 h 610"/>
                <a:gd name="T50" fmla="*/ 268 w 268"/>
                <a:gd name="T51" fmla="*/ 591 h 610"/>
                <a:gd name="T52" fmla="*/ 237 w 268"/>
                <a:gd name="T53" fmla="*/ 538 h 610"/>
                <a:gd name="T54" fmla="*/ 207 w 268"/>
                <a:gd name="T55" fmla="*/ 485 h 610"/>
                <a:gd name="T56" fmla="*/ 180 w 268"/>
                <a:gd name="T57" fmla="*/ 429 h 610"/>
                <a:gd name="T58" fmla="*/ 156 w 268"/>
                <a:gd name="T59" fmla="*/ 374 h 610"/>
                <a:gd name="T60" fmla="*/ 130 w 268"/>
                <a:gd name="T61" fmla="*/ 316 h 610"/>
                <a:gd name="T62" fmla="*/ 109 w 268"/>
                <a:gd name="T63" fmla="*/ 259 h 610"/>
                <a:gd name="T64" fmla="*/ 86 w 268"/>
                <a:gd name="T65" fmla="*/ 200 h 610"/>
                <a:gd name="T66" fmla="*/ 67 w 268"/>
                <a:gd name="T67" fmla="*/ 144 h 610"/>
                <a:gd name="T68" fmla="*/ 63 w 268"/>
                <a:gd name="T69" fmla="*/ 125 h 610"/>
                <a:gd name="T70" fmla="*/ 59 w 268"/>
                <a:gd name="T71" fmla="*/ 106 h 610"/>
                <a:gd name="T72" fmla="*/ 54 w 268"/>
                <a:gd name="T73" fmla="*/ 87 h 610"/>
                <a:gd name="T74" fmla="*/ 50 w 268"/>
                <a:gd name="T75" fmla="*/ 70 h 610"/>
                <a:gd name="T76" fmla="*/ 44 w 268"/>
                <a:gd name="T77" fmla="*/ 51 h 610"/>
                <a:gd name="T78" fmla="*/ 40 w 268"/>
                <a:gd name="T79" fmla="*/ 34 h 610"/>
                <a:gd name="T80" fmla="*/ 36 w 268"/>
                <a:gd name="T81" fmla="*/ 17 h 610"/>
                <a:gd name="T82" fmla="*/ 32 w 268"/>
                <a:gd name="T83" fmla="*/ 0 h 610"/>
                <a:gd name="T84" fmla="*/ 23 w 268"/>
                <a:gd name="T85" fmla="*/ 17 h 610"/>
                <a:gd name="T86" fmla="*/ 20 w 268"/>
                <a:gd name="T87" fmla="*/ 36 h 610"/>
                <a:gd name="T88" fmla="*/ 17 w 268"/>
                <a:gd name="T89" fmla="*/ 55 h 610"/>
                <a:gd name="T90" fmla="*/ 16 w 268"/>
                <a:gd name="T91" fmla="*/ 76 h 610"/>
                <a:gd name="T92" fmla="*/ 13 w 268"/>
                <a:gd name="T93" fmla="*/ 95 h 610"/>
                <a:gd name="T94" fmla="*/ 10 w 268"/>
                <a:gd name="T95" fmla="*/ 113 h 610"/>
                <a:gd name="T96" fmla="*/ 6 w 268"/>
                <a:gd name="T97" fmla="*/ 132 h 610"/>
                <a:gd name="T98" fmla="*/ 0 w 268"/>
                <a:gd name="T99" fmla="*/ 15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610">
                  <a:moveTo>
                    <a:pt x="0" y="151"/>
                  </a:moveTo>
                  <a:lnTo>
                    <a:pt x="7" y="176"/>
                  </a:lnTo>
                  <a:lnTo>
                    <a:pt x="16" y="202"/>
                  </a:lnTo>
                  <a:lnTo>
                    <a:pt x="25" y="229"/>
                  </a:lnTo>
                  <a:lnTo>
                    <a:pt x="33" y="255"/>
                  </a:lnTo>
                  <a:lnTo>
                    <a:pt x="42" y="280"/>
                  </a:lnTo>
                  <a:lnTo>
                    <a:pt x="50" y="306"/>
                  </a:lnTo>
                  <a:lnTo>
                    <a:pt x="59" y="331"/>
                  </a:lnTo>
                  <a:lnTo>
                    <a:pt x="67" y="357"/>
                  </a:lnTo>
                  <a:lnTo>
                    <a:pt x="79" y="385"/>
                  </a:lnTo>
                  <a:lnTo>
                    <a:pt x="91" y="416"/>
                  </a:lnTo>
                  <a:lnTo>
                    <a:pt x="106" y="446"/>
                  </a:lnTo>
                  <a:lnTo>
                    <a:pt x="120" y="476"/>
                  </a:lnTo>
                  <a:lnTo>
                    <a:pt x="133" y="504"/>
                  </a:lnTo>
                  <a:lnTo>
                    <a:pt x="146" y="535"/>
                  </a:lnTo>
                  <a:lnTo>
                    <a:pt x="157" y="565"/>
                  </a:lnTo>
                  <a:lnTo>
                    <a:pt x="167" y="599"/>
                  </a:lnTo>
                  <a:lnTo>
                    <a:pt x="175" y="604"/>
                  </a:lnTo>
                  <a:lnTo>
                    <a:pt x="184" y="610"/>
                  </a:lnTo>
                  <a:lnTo>
                    <a:pt x="194" y="610"/>
                  </a:lnTo>
                  <a:lnTo>
                    <a:pt x="204" y="610"/>
                  </a:lnTo>
                  <a:lnTo>
                    <a:pt x="214" y="606"/>
                  </a:lnTo>
                  <a:lnTo>
                    <a:pt x="225" y="604"/>
                  </a:lnTo>
                  <a:lnTo>
                    <a:pt x="235" y="602"/>
                  </a:lnTo>
                  <a:lnTo>
                    <a:pt x="247" y="604"/>
                  </a:lnTo>
                  <a:lnTo>
                    <a:pt x="268" y="591"/>
                  </a:lnTo>
                  <a:lnTo>
                    <a:pt x="237" y="538"/>
                  </a:lnTo>
                  <a:lnTo>
                    <a:pt x="207" y="485"/>
                  </a:lnTo>
                  <a:lnTo>
                    <a:pt x="180" y="429"/>
                  </a:lnTo>
                  <a:lnTo>
                    <a:pt x="156" y="374"/>
                  </a:lnTo>
                  <a:lnTo>
                    <a:pt x="130" y="316"/>
                  </a:lnTo>
                  <a:lnTo>
                    <a:pt x="109" y="259"/>
                  </a:lnTo>
                  <a:lnTo>
                    <a:pt x="86" y="200"/>
                  </a:lnTo>
                  <a:lnTo>
                    <a:pt x="67" y="144"/>
                  </a:lnTo>
                  <a:lnTo>
                    <a:pt x="63" y="125"/>
                  </a:lnTo>
                  <a:lnTo>
                    <a:pt x="59" y="106"/>
                  </a:lnTo>
                  <a:lnTo>
                    <a:pt x="54" y="87"/>
                  </a:lnTo>
                  <a:lnTo>
                    <a:pt x="50" y="70"/>
                  </a:lnTo>
                  <a:lnTo>
                    <a:pt x="44" y="51"/>
                  </a:lnTo>
                  <a:lnTo>
                    <a:pt x="40" y="34"/>
                  </a:lnTo>
                  <a:lnTo>
                    <a:pt x="36" y="17"/>
                  </a:lnTo>
                  <a:lnTo>
                    <a:pt x="32" y="0"/>
                  </a:lnTo>
                  <a:lnTo>
                    <a:pt x="23" y="17"/>
                  </a:lnTo>
                  <a:lnTo>
                    <a:pt x="20" y="36"/>
                  </a:lnTo>
                  <a:lnTo>
                    <a:pt x="17" y="55"/>
                  </a:lnTo>
                  <a:lnTo>
                    <a:pt x="16" y="76"/>
                  </a:lnTo>
                  <a:lnTo>
                    <a:pt x="13" y="95"/>
                  </a:lnTo>
                  <a:lnTo>
                    <a:pt x="10" y="113"/>
                  </a:lnTo>
                  <a:lnTo>
                    <a:pt x="6" y="132"/>
                  </a:lnTo>
                  <a:lnTo>
                    <a:pt x="0" y="151"/>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9" name="Freeform 180"/>
            <p:cNvSpPr>
              <a:spLocks/>
            </p:cNvSpPr>
            <p:nvPr/>
          </p:nvSpPr>
          <p:spPr bwMode="auto">
            <a:xfrm>
              <a:off x="3712" y="2114"/>
              <a:ext cx="101" cy="133"/>
            </a:xfrm>
            <a:custGeom>
              <a:avLst/>
              <a:gdLst>
                <a:gd name="T0" fmla="*/ 0 w 101"/>
                <a:gd name="T1" fmla="*/ 51 h 264"/>
                <a:gd name="T2" fmla="*/ 5 w 101"/>
                <a:gd name="T3" fmla="*/ 68 h 264"/>
                <a:gd name="T4" fmla="*/ 9 w 101"/>
                <a:gd name="T5" fmla="*/ 88 h 264"/>
                <a:gd name="T6" fmla="*/ 12 w 101"/>
                <a:gd name="T7" fmla="*/ 109 h 264"/>
                <a:gd name="T8" fmla="*/ 15 w 101"/>
                <a:gd name="T9" fmla="*/ 130 h 264"/>
                <a:gd name="T10" fmla="*/ 13 w 101"/>
                <a:gd name="T11" fmla="*/ 151 h 264"/>
                <a:gd name="T12" fmla="*/ 13 w 101"/>
                <a:gd name="T13" fmla="*/ 172 h 264"/>
                <a:gd name="T14" fmla="*/ 9 w 101"/>
                <a:gd name="T15" fmla="*/ 192 h 264"/>
                <a:gd name="T16" fmla="*/ 5 w 101"/>
                <a:gd name="T17" fmla="*/ 213 h 264"/>
                <a:gd name="T18" fmla="*/ 13 w 101"/>
                <a:gd name="T19" fmla="*/ 217 h 264"/>
                <a:gd name="T20" fmla="*/ 22 w 101"/>
                <a:gd name="T21" fmla="*/ 221 h 264"/>
                <a:gd name="T22" fmla="*/ 30 w 101"/>
                <a:gd name="T23" fmla="*/ 226 h 264"/>
                <a:gd name="T24" fmla="*/ 39 w 101"/>
                <a:gd name="T25" fmla="*/ 232 h 264"/>
                <a:gd name="T26" fmla="*/ 47 w 101"/>
                <a:gd name="T27" fmla="*/ 238 h 264"/>
                <a:gd name="T28" fmla="*/ 56 w 101"/>
                <a:gd name="T29" fmla="*/ 245 h 264"/>
                <a:gd name="T30" fmla="*/ 63 w 101"/>
                <a:gd name="T31" fmla="*/ 253 h 264"/>
                <a:gd name="T32" fmla="*/ 70 w 101"/>
                <a:gd name="T33" fmla="*/ 264 h 264"/>
                <a:gd name="T34" fmla="*/ 101 w 101"/>
                <a:gd name="T35" fmla="*/ 224 h 264"/>
                <a:gd name="T36" fmla="*/ 89 w 101"/>
                <a:gd name="T37" fmla="*/ 204 h 264"/>
                <a:gd name="T38" fmla="*/ 76 w 101"/>
                <a:gd name="T39" fmla="*/ 185 h 264"/>
                <a:gd name="T40" fmla="*/ 66 w 101"/>
                <a:gd name="T41" fmla="*/ 164 h 264"/>
                <a:gd name="T42" fmla="*/ 59 w 101"/>
                <a:gd name="T43" fmla="*/ 145 h 264"/>
                <a:gd name="T44" fmla="*/ 52 w 101"/>
                <a:gd name="T45" fmla="*/ 121 h 264"/>
                <a:gd name="T46" fmla="*/ 50 w 101"/>
                <a:gd name="T47" fmla="*/ 98 h 264"/>
                <a:gd name="T48" fmla="*/ 52 w 101"/>
                <a:gd name="T49" fmla="*/ 71 h 264"/>
                <a:gd name="T50" fmla="*/ 57 w 101"/>
                <a:gd name="T51" fmla="*/ 47 h 264"/>
                <a:gd name="T52" fmla="*/ 60 w 101"/>
                <a:gd name="T53" fmla="*/ 36 h 264"/>
                <a:gd name="T54" fmla="*/ 64 w 101"/>
                <a:gd name="T55" fmla="*/ 26 h 264"/>
                <a:gd name="T56" fmla="*/ 69 w 101"/>
                <a:gd name="T57" fmla="*/ 15 h 264"/>
                <a:gd name="T58" fmla="*/ 73 w 101"/>
                <a:gd name="T59" fmla="*/ 5 h 264"/>
                <a:gd name="T60" fmla="*/ 64 w 101"/>
                <a:gd name="T61" fmla="*/ 0 h 264"/>
                <a:gd name="T62" fmla="*/ 56 w 101"/>
                <a:gd name="T63" fmla="*/ 0 h 264"/>
                <a:gd name="T64" fmla="*/ 47 w 101"/>
                <a:gd name="T65" fmla="*/ 0 h 264"/>
                <a:gd name="T66" fmla="*/ 40 w 101"/>
                <a:gd name="T67" fmla="*/ 4 h 264"/>
                <a:gd name="T68" fmla="*/ 25 w 101"/>
                <a:gd name="T69" fmla="*/ 13 h 264"/>
                <a:gd name="T70" fmla="*/ 13 w 101"/>
                <a:gd name="T71" fmla="*/ 26 h 264"/>
                <a:gd name="T72" fmla="*/ 0 w 101"/>
                <a:gd name="T73" fmla="*/ 5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264">
                  <a:moveTo>
                    <a:pt x="0" y="51"/>
                  </a:moveTo>
                  <a:lnTo>
                    <a:pt x="5" y="68"/>
                  </a:lnTo>
                  <a:lnTo>
                    <a:pt x="9" y="88"/>
                  </a:lnTo>
                  <a:lnTo>
                    <a:pt x="12" y="109"/>
                  </a:lnTo>
                  <a:lnTo>
                    <a:pt x="15" y="130"/>
                  </a:lnTo>
                  <a:lnTo>
                    <a:pt x="13" y="151"/>
                  </a:lnTo>
                  <a:lnTo>
                    <a:pt x="13" y="172"/>
                  </a:lnTo>
                  <a:lnTo>
                    <a:pt x="9" y="192"/>
                  </a:lnTo>
                  <a:lnTo>
                    <a:pt x="5" y="213"/>
                  </a:lnTo>
                  <a:lnTo>
                    <a:pt x="13" y="217"/>
                  </a:lnTo>
                  <a:lnTo>
                    <a:pt x="22" y="221"/>
                  </a:lnTo>
                  <a:lnTo>
                    <a:pt x="30" y="226"/>
                  </a:lnTo>
                  <a:lnTo>
                    <a:pt x="39" y="232"/>
                  </a:lnTo>
                  <a:lnTo>
                    <a:pt x="47" y="238"/>
                  </a:lnTo>
                  <a:lnTo>
                    <a:pt x="56" y="245"/>
                  </a:lnTo>
                  <a:lnTo>
                    <a:pt x="63" y="253"/>
                  </a:lnTo>
                  <a:lnTo>
                    <a:pt x="70" y="264"/>
                  </a:lnTo>
                  <a:lnTo>
                    <a:pt x="101" y="224"/>
                  </a:lnTo>
                  <a:lnTo>
                    <a:pt x="89" y="204"/>
                  </a:lnTo>
                  <a:lnTo>
                    <a:pt x="76" y="185"/>
                  </a:lnTo>
                  <a:lnTo>
                    <a:pt x="66" y="164"/>
                  </a:lnTo>
                  <a:lnTo>
                    <a:pt x="59" y="145"/>
                  </a:lnTo>
                  <a:lnTo>
                    <a:pt x="52" y="121"/>
                  </a:lnTo>
                  <a:lnTo>
                    <a:pt x="50" y="98"/>
                  </a:lnTo>
                  <a:lnTo>
                    <a:pt x="52" y="71"/>
                  </a:lnTo>
                  <a:lnTo>
                    <a:pt x="57" y="47"/>
                  </a:lnTo>
                  <a:lnTo>
                    <a:pt x="60" y="36"/>
                  </a:lnTo>
                  <a:lnTo>
                    <a:pt x="64" y="26"/>
                  </a:lnTo>
                  <a:lnTo>
                    <a:pt x="69" y="15"/>
                  </a:lnTo>
                  <a:lnTo>
                    <a:pt x="73" y="5"/>
                  </a:lnTo>
                  <a:lnTo>
                    <a:pt x="64" y="0"/>
                  </a:lnTo>
                  <a:lnTo>
                    <a:pt x="56" y="0"/>
                  </a:lnTo>
                  <a:lnTo>
                    <a:pt x="47" y="0"/>
                  </a:lnTo>
                  <a:lnTo>
                    <a:pt x="40" y="4"/>
                  </a:lnTo>
                  <a:lnTo>
                    <a:pt x="25" y="13"/>
                  </a:lnTo>
                  <a:lnTo>
                    <a:pt x="13" y="26"/>
                  </a:lnTo>
                  <a:lnTo>
                    <a:pt x="0" y="51"/>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0" name="Freeform 181"/>
            <p:cNvSpPr>
              <a:spLocks/>
            </p:cNvSpPr>
            <p:nvPr/>
          </p:nvSpPr>
          <p:spPr bwMode="auto">
            <a:xfrm>
              <a:off x="3470" y="2134"/>
              <a:ext cx="235" cy="130"/>
            </a:xfrm>
            <a:custGeom>
              <a:avLst/>
              <a:gdLst>
                <a:gd name="T0" fmla="*/ 0 w 235"/>
                <a:gd name="T1" fmla="*/ 121 h 259"/>
                <a:gd name="T2" fmla="*/ 5 w 235"/>
                <a:gd name="T3" fmla="*/ 138 h 259"/>
                <a:gd name="T4" fmla="*/ 10 w 235"/>
                <a:gd name="T5" fmla="*/ 155 h 259"/>
                <a:gd name="T6" fmla="*/ 16 w 235"/>
                <a:gd name="T7" fmla="*/ 172 h 259"/>
                <a:gd name="T8" fmla="*/ 23 w 235"/>
                <a:gd name="T9" fmla="*/ 189 h 259"/>
                <a:gd name="T10" fmla="*/ 29 w 235"/>
                <a:gd name="T11" fmla="*/ 206 h 259"/>
                <a:gd name="T12" fmla="*/ 36 w 235"/>
                <a:gd name="T13" fmla="*/ 223 h 259"/>
                <a:gd name="T14" fmla="*/ 42 w 235"/>
                <a:gd name="T15" fmla="*/ 240 h 259"/>
                <a:gd name="T16" fmla="*/ 50 w 235"/>
                <a:gd name="T17" fmla="*/ 259 h 259"/>
                <a:gd name="T18" fmla="*/ 67 w 235"/>
                <a:gd name="T19" fmla="*/ 233 h 259"/>
                <a:gd name="T20" fmla="*/ 87 w 235"/>
                <a:gd name="T21" fmla="*/ 212 h 259"/>
                <a:gd name="T22" fmla="*/ 107 w 235"/>
                <a:gd name="T23" fmla="*/ 195 h 259"/>
                <a:gd name="T24" fmla="*/ 130 w 235"/>
                <a:gd name="T25" fmla="*/ 184 h 259"/>
                <a:gd name="T26" fmla="*/ 153 w 235"/>
                <a:gd name="T27" fmla="*/ 174 h 259"/>
                <a:gd name="T28" fmla="*/ 177 w 235"/>
                <a:gd name="T29" fmla="*/ 170 h 259"/>
                <a:gd name="T30" fmla="*/ 203 w 235"/>
                <a:gd name="T31" fmla="*/ 168 h 259"/>
                <a:gd name="T32" fmla="*/ 230 w 235"/>
                <a:gd name="T33" fmla="*/ 174 h 259"/>
                <a:gd name="T34" fmla="*/ 231 w 235"/>
                <a:gd name="T35" fmla="*/ 153 h 259"/>
                <a:gd name="T36" fmla="*/ 232 w 235"/>
                <a:gd name="T37" fmla="*/ 136 h 259"/>
                <a:gd name="T38" fmla="*/ 234 w 235"/>
                <a:gd name="T39" fmla="*/ 119 h 259"/>
                <a:gd name="T40" fmla="*/ 235 w 235"/>
                <a:gd name="T41" fmla="*/ 102 h 259"/>
                <a:gd name="T42" fmla="*/ 234 w 235"/>
                <a:gd name="T43" fmla="*/ 85 h 259"/>
                <a:gd name="T44" fmla="*/ 232 w 235"/>
                <a:gd name="T45" fmla="*/ 68 h 259"/>
                <a:gd name="T46" fmla="*/ 230 w 235"/>
                <a:gd name="T47" fmla="*/ 51 h 259"/>
                <a:gd name="T48" fmla="*/ 227 w 235"/>
                <a:gd name="T49" fmla="*/ 36 h 259"/>
                <a:gd name="T50" fmla="*/ 218 w 235"/>
                <a:gd name="T51" fmla="*/ 44 h 259"/>
                <a:gd name="T52" fmla="*/ 210 w 235"/>
                <a:gd name="T53" fmla="*/ 57 h 259"/>
                <a:gd name="T54" fmla="*/ 198 w 235"/>
                <a:gd name="T55" fmla="*/ 63 h 259"/>
                <a:gd name="T56" fmla="*/ 188 w 235"/>
                <a:gd name="T57" fmla="*/ 61 h 259"/>
                <a:gd name="T58" fmla="*/ 174 w 235"/>
                <a:gd name="T59" fmla="*/ 49 h 259"/>
                <a:gd name="T60" fmla="*/ 161 w 235"/>
                <a:gd name="T61" fmla="*/ 40 h 259"/>
                <a:gd name="T62" fmla="*/ 147 w 235"/>
                <a:gd name="T63" fmla="*/ 27 h 259"/>
                <a:gd name="T64" fmla="*/ 134 w 235"/>
                <a:gd name="T65" fmla="*/ 15 h 259"/>
                <a:gd name="T66" fmla="*/ 120 w 235"/>
                <a:gd name="T67" fmla="*/ 4 h 259"/>
                <a:gd name="T68" fmla="*/ 107 w 235"/>
                <a:gd name="T69" fmla="*/ 0 h 259"/>
                <a:gd name="T70" fmla="*/ 93 w 235"/>
                <a:gd name="T71" fmla="*/ 2 h 259"/>
                <a:gd name="T72" fmla="*/ 79 w 235"/>
                <a:gd name="T73" fmla="*/ 15 h 259"/>
                <a:gd name="T74" fmla="*/ 66 w 235"/>
                <a:gd name="T75" fmla="*/ 21 h 259"/>
                <a:gd name="T76" fmla="*/ 53 w 235"/>
                <a:gd name="T77" fmla="*/ 32 h 259"/>
                <a:gd name="T78" fmla="*/ 40 w 235"/>
                <a:gd name="T79" fmla="*/ 42 h 259"/>
                <a:gd name="T80" fmla="*/ 30 w 235"/>
                <a:gd name="T81" fmla="*/ 57 h 259"/>
                <a:gd name="T82" fmla="*/ 20 w 235"/>
                <a:gd name="T83" fmla="*/ 70 h 259"/>
                <a:gd name="T84" fmla="*/ 12 w 235"/>
                <a:gd name="T85" fmla="*/ 85 h 259"/>
                <a:gd name="T86" fmla="*/ 5 w 235"/>
                <a:gd name="T87" fmla="*/ 102 h 259"/>
                <a:gd name="T88" fmla="*/ 0 w 235"/>
                <a:gd name="T89" fmla="*/ 12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5" h="259">
                  <a:moveTo>
                    <a:pt x="0" y="121"/>
                  </a:moveTo>
                  <a:lnTo>
                    <a:pt x="5" y="138"/>
                  </a:lnTo>
                  <a:lnTo>
                    <a:pt x="10" y="155"/>
                  </a:lnTo>
                  <a:lnTo>
                    <a:pt x="16" y="172"/>
                  </a:lnTo>
                  <a:lnTo>
                    <a:pt x="23" y="189"/>
                  </a:lnTo>
                  <a:lnTo>
                    <a:pt x="29" y="206"/>
                  </a:lnTo>
                  <a:lnTo>
                    <a:pt x="36" y="223"/>
                  </a:lnTo>
                  <a:lnTo>
                    <a:pt x="42" y="240"/>
                  </a:lnTo>
                  <a:lnTo>
                    <a:pt x="50" y="259"/>
                  </a:lnTo>
                  <a:lnTo>
                    <a:pt x="67" y="233"/>
                  </a:lnTo>
                  <a:lnTo>
                    <a:pt x="87" y="212"/>
                  </a:lnTo>
                  <a:lnTo>
                    <a:pt x="107" y="195"/>
                  </a:lnTo>
                  <a:lnTo>
                    <a:pt x="130" y="184"/>
                  </a:lnTo>
                  <a:lnTo>
                    <a:pt x="153" y="174"/>
                  </a:lnTo>
                  <a:lnTo>
                    <a:pt x="177" y="170"/>
                  </a:lnTo>
                  <a:lnTo>
                    <a:pt x="203" y="168"/>
                  </a:lnTo>
                  <a:lnTo>
                    <a:pt x="230" y="174"/>
                  </a:lnTo>
                  <a:lnTo>
                    <a:pt x="231" y="153"/>
                  </a:lnTo>
                  <a:lnTo>
                    <a:pt x="232" y="136"/>
                  </a:lnTo>
                  <a:lnTo>
                    <a:pt x="234" y="119"/>
                  </a:lnTo>
                  <a:lnTo>
                    <a:pt x="235" y="102"/>
                  </a:lnTo>
                  <a:lnTo>
                    <a:pt x="234" y="85"/>
                  </a:lnTo>
                  <a:lnTo>
                    <a:pt x="232" y="68"/>
                  </a:lnTo>
                  <a:lnTo>
                    <a:pt x="230" y="51"/>
                  </a:lnTo>
                  <a:lnTo>
                    <a:pt x="227" y="36"/>
                  </a:lnTo>
                  <a:lnTo>
                    <a:pt x="218" y="44"/>
                  </a:lnTo>
                  <a:lnTo>
                    <a:pt x="210" y="57"/>
                  </a:lnTo>
                  <a:lnTo>
                    <a:pt x="198" y="63"/>
                  </a:lnTo>
                  <a:lnTo>
                    <a:pt x="188" y="61"/>
                  </a:lnTo>
                  <a:lnTo>
                    <a:pt x="174" y="49"/>
                  </a:lnTo>
                  <a:lnTo>
                    <a:pt x="161" y="40"/>
                  </a:lnTo>
                  <a:lnTo>
                    <a:pt x="147" y="27"/>
                  </a:lnTo>
                  <a:lnTo>
                    <a:pt x="134" y="15"/>
                  </a:lnTo>
                  <a:lnTo>
                    <a:pt x="120" y="4"/>
                  </a:lnTo>
                  <a:lnTo>
                    <a:pt x="107" y="0"/>
                  </a:lnTo>
                  <a:lnTo>
                    <a:pt x="93" y="2"/>
                  </a:lnTo>
                  <a:lnTo>
                    <a:pt x="79" y="15"/>
                  </a:lnTo>
                  <a:lnTo>
                    <a:pt x="66" y="21"/>
                  </a:lnTo>
                  <a:lnTo>
                    <a:pt x="53" y="32"/>
                  </a:lnTo>
                  <a:lnTo>
                    <a:pt x="40" y="42"/>
                  </a:lnTo>
                  <a:lnTo>
                    <a:pt x="30" y="57"/>
                  </a:lnTo>
                  <a:lnTo>
                    <a:pt x="20" y="70"/>
                  </a:lnTo>
                  <a:lnTo>
                    <a:pt x="12" y="85"/>
                  </a:lnTo>
                  <a:lnTo>
                    <a:pt x="5" y="102"/>
                  </a:lnTo>
                  <a:lnTo>
                    <a:pt x="0" y="1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1" name="Freeform 182"/>
            <p:cNvSpPr>
              <a:spLocks/>
            </p:cNvSpPr>
            <p:nvPr/>
          </p:nvSpPr>
          <p:spPr bwMode="auto">
            <a:xfrm>
              <a:off x="1912" y="2150"/>
              <a:ext cx="378" cy="452"/>
            </a:xfrm>
            <a:custGeom>
              <a:avLst/>
              <a:gdLst>
                <a:gd name="T0" fmla="*/ 212 w 378"/>
                <a:gd name="T1" fmla="*/ 44 h 905"/>
                <a:gd name="T2" fmla="*/ 169 w 378"/>
                <a:gd name="T3" fmla="*/ 27 h 905"/>
                <a:gd name="T4" fmla="*/ 125 w 378"/>
                <a:gd name="T5" fmla="*/ 36 h 905"/>
                <a:gd name="T6" fmla="*/ 138 w 378"/>
                <a:gd name="T7" fmla="*/ 55 h 905"/>
                <a:gd name="T8" fmla="*/ 111 w 378"/>
                <a:gd name="T9" fmla="*/ 78 h 905"/>
                <a:gd name="T10" fmla="*/ 74 w 378"/>
                <a:gd name="T11" fmla="*/ 91 h 905"/>
                <a:gd name="T12" fmla="*/ 40 w 378"/>
                <a:gd name="T13" fmla="*/ 121 h 905"/>
                <a:gd name="T14" fmla="*/ 40 w 378"/>
                <a:gd name="T15" fmla="*/ 152 h 905"/>
                <a:gd name="T16" fmla="*/ 25 w 378"/>
                <a:gd name="T17" fmla="*/ 201 h 905"/>
                <a:gd name="T18" fmla="*/ 20 w 378"/>
                <a:gd name="T19" fmla="*/ 250 h 905"/>
                <a:gd name="T20" fmla="*/ 5 w 378"/>
                <a:gd name="T21" fmla="*/ 299 h 905"/>
                <a:gd name="T22" fmla="*/ 3 w 378"/>
                <a:gd name="T23" fmla="*/ 352 h 905"/>
                <a:gd name="T24" fmla="*/ 10 w 378"/>
                <a:gd name="T25" fmla="*/ 406 h 905"/>
                <a:gd name="T26" fmla="*/ 15 w 378"/>
                <a:gd name="T27" fmla="*/ 440 h 905"/>
                <a:gd name="T28" fmla="*/ 23 w 378"/>
                <a:gd name="T29" fmla="*/ 474 h 905"/>
                <a:gd name="T30" fmla="*/ 15 w 378"/>
                <a:gd name="T31" fmla="*/ 503 h 905"/>
                <a:gd name="T32" fmla="*/ 0 w 378"/>
                <a:gd name="T33" fmla="*/ 510 h 905"/>
                <a:gd name="T34" fmla="*/ 18 w 378"/>
                <a:gd name="T35" fmla="*/ 590 h 905"/>
                <a:gd name="T36" fmla="*/ 47 w 378"/>
                <a:gd name="T37" fmla="*/ 659 h 905"/>
                <a:gd name="T38" fmla="*/ 48 w 378"/>
                <a:gd name="T39" fmla="*/ 701 h 905"/>
                <a:gd name="T40" fmla="*/ 58 w 378"/>
                <a:gd name="T41" fmla="*/ 750 h 905"/>
                <a:gd name="T42" fmla="*/ 98 w 378"/>
                <a:gd name="T43" fmla="*/ 822 h 905"/>
                <a:gd name="T44" fmla="*/ 144 w 378"/>
                <a:gd name="T45" fmla="*/ 884 h 905"/>
                <a:gd name="T46" fmla="*/ 165 w 378"/>
                <a:gd name="T47" fmla="*/ 846 h 905"/>
                <a:gd name="T48" fmla="*/ 148 w 378"/>
                <a:gd name="T49" fmla="*/ 829 h 905"/>
                <a:gd name="T50" fmla="*/ 135 w 378"/>
                <a:gd name="T51" fmla="*/ 803 h 905"/>
                <a:gd name="T52" fmla="*/ 124 w 378"/>
                <a:gd name="T53" fmla="*/ 771 h 905"/>
                <a:gd name="T54" fmla="*/ 119 w 378"/>
                <a:gd name="T55" fmla="*/ 739 h 905"/>
                <a:gd name="T56" fmla="*/ 134 w 378"/>
                <a:gd name="T57" fmla="*/ 760 h 905"/>
                <a:gd name="T58" fmla="*/ 149 w 378"/>
                <a:gd name="T59" fmla="*/ 790 h 905"/>
                <a:gd name="T60" fmla="*/ 165 w 378"/>
                <a:gd name="T61" fmla="*/ 822 h 905"/>
                <a:gd name="T62" fmla="*/ 185 w 378"/>
                <a:gd name="T63" fmla="*/ 675 h 905"/>
                <a:gd name="T64" fmla="*/ 236 w 378"/>
                <a:gd name="T65" fmla="*/ 478 h 905"/>
                <a:gd name="T66" fmla="*/ 317 w 378"/>
                <a:gd name="T67" fmla="*/ 299 h 905"/>
                <a:gd name="T68" fmla="*/ 354 w 378"/>
                <a:gd name="T69" fmla="*/ 242 h 905"/>
                <a:gd name="T70" fmla="*/ 378 w 378"/>
                <a:gd name="T71" fmla="*/ 180 h 905"/>
                <a:gd name="T72" fmla="*/ 371 w 378"/>
                <a:gd name="T73" fmla="*/ 119 h 905"/>
                <a:gd name="T74" fmla="*/ 366 w 378"/>
                <a:gd name="T75" fmla="*/ 87 h 905"/>
                <a:gd name="T76" fmla="*/ 347 w 378"/>
                <a:gd name="T77" fmla="*/ 55 h 905"/>
                <a:gd name="T78" fmla="*/ 346 w 378"/>
                <a:gd name="T79" fmla="*/ 91 h 905"/>
                <a:gd name="T80" fmla="*/ 336 w 378"/>
                <a:gd name="T81" fmla="*/ 116 h 905"/>
                <a:gd name="T82" fmla="*/ 307 w 378"/>
                <a:gd name="T83" fmla="*/ 82 h 905"/>
                <a:gd name="T84" fmla="*/ 279 w 378"/>
                <a:gd name="T85" fmla="*/ 38 h 905"/>
                <a:gd name="T86" fmla="*/ 245 w 378"/>
                <a:gd name="T87" fmla="*/ 0 h 905"/>
                <a:gd name="T88" fmla="*/ 249 w 378"/>
                <a:gd name="T89" fmla="*/ 42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8" h="905">
                  <a:moveTo>
                    <a:pt x="243" y="55"/>
                  </a:moveTo>
                  <a:lnTo>
                    <a:pt x="226" y="50"/>
                  </a:lnTo>
                  <a:lnTo>
                    <a:pt x="212" y="44"/>
                  </a:lnTo>
                  <a:lnTo>
                    <a:pt x="198" y="36"/>
                  </a:lnTo>
                  <a:lnTo>
                    <a:pt x="185" y="33"/>
                  </a:lnTo>
                  <a:lnTo>
                    <a:pt x="169" y="27"/>
                  </a:lnTo>
                  <a:lnTo>
                    <a:pt x="155" y="27"/>
                  </a:lnTo>
                  <a:lnTo>
                    <a:pt x="139" y="29"/>
                  </a:lnTo>
                  <a:lnTo>
                    <a:pt x="125" y="36"/>
                  </a:lnTo>
                  <a:lnTo>
                    <a:pt x="126" y="42"/>
                  </a:lnTo>
                  <a:lnTo>
                    <a:pt x="134" y="50"/>
                  </a:lnTo>
                  <a:lnTo>
                    <a:pt x="138" y="55"/>
                  </a:lnTo>
                  <a:lnTo>
                    <a:pt x="136" y="65"/>
                  </a:lnTo>
                  <a:lnTo>
                    <a:pt x="124" y="70"/>
                  </a:lnTo>
                  <a:lnTo>
                    <a:pt x="111" y="78"/>
                  </a:lnTo>
                  <a:lnTo>
                    <a:pt x="98" y="82"/>
                  </a:lnTo>
                  <a:lnTo>
                    <a:pt x="87" y="87"/>
                  </a:lnTo>
                  <a:lnTo>
                    <a:pt x="74" y="91"/>
                  </a:lnTo>
                  <a:lnTo>
                    <a:pt x="61" y="99"/>
                  </a:lnTo>
                  <a:lnTo>
                    <a:pt x="48" y="106"/>
                  </a:lnTo>
                  <a:lnTo>
                    <a:pt x="40" y="121"/>
                  </a:lnTo>
                  <a:lnTo>
                    <a:pt x="40" y="129"/>
                  </a:lnTo>
                  <a:lnTo>
                    <a:pt x="45" y="138"/>
                  </a:lnTo>
                  <a:lnTo>
                    <a:pt x="40" y="152"/>
                  </a:lnTo>
                  <a:lnTo>
                    <a:pt x="34" y="169"/>
                  </a:lnTo>
                  <a:lnTo>
                    <a:pt x="30" y="184"/>
                  </a:lnTo>
                  <a:lnTo>
                    <a:pt x="25" y="201"/>
                  </a:lnTo>
                  <a:lnTo>
                    <a:pt x="21" y="216"/>
                  </a:lnTo>
                  <a:lnTo>
                    <a:pt x="20" y="233"/>
                  </a:lnTo>
                  <a:lnTo>
                    <a:pt x="20" y="250"/>
                  </a:lnTo>
                  <a:lnTo>
                    <a:pt x="23" y="270"/>
                  </a:lnTo>
                  <a:lnTo>
                    <a:pt x="11" y="282"/>
                  </a:lnTo>
                  <a:lnTo>
                    <a:pt x="5" y="299"/>
                  </a:lnTo>
                  <a:lnTo>
                    <a:pt x="3" y="316"/>
                  </a:lnTo>
                  <a:lnTo>
                    <a:pt x="3" y="335"/>
                  </a:lnTo>
                  <a:lnTo>
                    <a:pt x="3" y="352"/>
                  </a:lnTo>
                  <a:lnTo>
                    <a:pt x="4" y="371"/>
                  </a:lnTo>
                  <a:lnTo>
                    <a:pt x="7" y="388"/>
                  </a:lnTo>
                  <a:lnTo>
                    <a:pt x="10" y="406"/>
                  </a:lnTo>
                  <a:lnTo>
                    <a:pt x="10" y="418"/>
                  </a:lnTo>
                  <a:lnTo>
                    <a:pt x="13" y="429"/>
                  </a:lnTo>
                  <a:lnTo>
                    <a:pt x="15" y="440"/>
                  </a:lnTo>
                  <a:lnTo>
                    <a:pt x="18" y="452"/>
                  </a:lnTo>
                  <a:lnTo>
                    <a:pt x="20" y="463"/>
                  </a:lnTo>
                  <a:lnTo>
                    <a:pt x="23" y="474"/>
                  </a:lnTo>
                  <a:lnTo>
                    <a:pt x="24" y="486"/>
                  </a:lnTo>
                  <a:lnTo>
                    <a:pt x="25" y="499"/>
                  </a:lnTo>
                  <a:lnTo>
                    <a:pt x="15" y="503"/>
                  </a:lnTo>
                  <a:lnTo>
                    <a:pt x="7" y="499"/>
                  </a:lnTo>
                  <a:lnTo>
                    <a:pt x="1" y="484"/>
                  </a:lnTo>
                  <a:lnTo>
                    <a:pt x="0" y="510"/>
                  </a:lnTo>
                  <a:lnTo>
                    <a:pt x="4" y="539"/>
                  </a:lnTo>
                  <a:lnTo>
                    <a:pt x="10" y="563"/>
                  </a:lnTo>
                  <a:lnTo>
                    <a:pt x="18" y="590"/>
                  </a:lnTo>
                  <a:lnTo>
                    <a:pt x="27" y="612"/>
                  </a:lnTo>
                  <a:lnTo>
                    <a:pt x="37" y="637"/>
                  </a:lnTo>
                  <a:lnTo>
                    <a:pt x="47" y="659"/>
                  </a:lnTo>
                  <a:lnTo>
                    <a:pt x="58" y="686"/>
                  </a:lnTo>
                  <a:lnTo>
                    <a:pt x="51" y="690"/>
                  </a:lnTo>
                  <a:lnTo>
                    <a:pt x="48" y="701"/>
                  </a:lnTo>
                  <a:lnTo>
                    <a:pt x="47" y="712"/>
                  </a:lnTo>
                  <a:lnTo>
                    <a:pt x="50" y="726"/>
                  </a:lnTo>
                  <a:lnTo>
                    <a:pt x="58" y="750"/>
                  </a:lnTo>
                  <a:lnTo>
                    <a:pt x="71" y="775"/>
                  </a:lnTo>
                  <a:lnTo>
                    <a:pt x="84" y="797"/>
                  </a:lnTo>
                  <a:lnTo>
                    <a:pt x="98" y="822"/>
                  </a:lnTo>
                  <a:lnTo>
                    <a:pt x="111" y="843"/>
                  </a:lnTo>
                  <a:lnTo>
                    <a:pt x="128" y="865"/>
                  </a:lnTo>
                  <a:lnTo>
                    <a:pt x="144" y="884"/>
                  </a:lnTo>
                  <a:lnTo>
                    <a:pt x="162" y="905"/>
                  </a:lnTo>
                  <a:lnTo>
                    <a:pt x="168" y="905"/>
                  </a:lnTo>
                  <a:lnTo>
                    <a:pt x="165" y="846"/>
                  </a:lnTo>
                  <a:lnTo>
                    <a:pt x="158" y="843"/>
                  </a:lnTo>
                  <a:lnTo>
                    <a:pt x="154" y="837"/>
                  </a:lnTo>
                  <a:lnTo>
                    <a:pt x="148" y="829"/>
                  </a:lnTo>
                  <a:lnTo>
                    <a:pt x="144" y="826"/>
                  </a:lnTo>
                  <a:lnTo>
                    <a:pt x="139" y="814"/>
                  </a:lnTo>
                  <a:lnTo>
                    <a:pt x="135" y="803"/>
                  </a:lnTo>
                  <a:lnTo>
                    <a:pt x="131" y="792"/>
                  </a:lnTo>
                  <a:lnTo>
                    <a:pt x="128" y="782"/>
                  </a:lnTo>
                  <a:lnTo>
                    <a:pt x="124" y="771"/>
                  </a:lnTo>
                  <a:lnTo>
                    <a:pt x="121" y="760"/>
                  </a:lnTo>
                  <a:lnTo>
                    <a:pt x="119" y="748"/>
                  </a:lnTo>
                  <a:lnTo>
                    <a:pt x="119" y="739"/>
                  </a:lnTo>
                  <a:lnTo>
                    <a:pt x="125" y="739"/>
                  </a:lnTo>
                  <a:lnTo>
                    <a:pt x="129" y="748"/>
                  </a:lnTo>
                  <a:lnTo>
                    <a:pt x="134" y="760"/>
                  </a:lnTo>
                  <a:lnTo>
                    <a:pt x="139" y="769"/>
                  </a:lnTo>
                  <a:lnTo>
                    <a:pt x="145" y="780"/>
                  </a:lnTo>
                  <a:lnTo>
                    <a:pt x="149" y="790"/>
                  </a:lnTo>
                  <a:lnTo>
                    <a:pt x="154" y="801"/>
                  </a:lnTo>
                  <a:lnTo>
                    <a:pt x="159" y="810"/>
                  </a:lnTo>
                  <a:lnTo>
                    <a:pt x="165" y="822"/>
                  </a:lnTo>
                  <a:lnTo>
                    <a:pt x="171" y="814"/>
                  </a:lnTo>
                  <a:lnTo>
                    <a:pt x="175" y="743"/>
                  </a:lnTo>
                  <a:lnTo>
                    <a:pt x="185" y="675"/>
                  </a:lnTo>
                  <a:lnTo>
                    <a:pt x="198" y="607"/>
                  </a:lnTo>
                  <a:lnTo>
                    <a:pt x="216" y="542"/>
                  </a:lnTo>
                  <a:lnTo>
                    <a:pt x="236" y="478"/>
                  </a:lnTo>
                  <a:lnTo>
                    <a:pt x="262" y="418"/>
                  </a:lnTo>
                  <a:lnTo>
                    <a:pt x="287" y="355"/>
                  </a:lnTo>
                  <a:lnTo>
                    <a:pt x="317" y="299"/>
                  </a:lnTo>
                  <a:lnTo>
                    <a:pt x="329" y="280"/>
                  </a:lnTo>
                  <a:lnTo>
                    <a:pt x="341" y="261"/>
                  </a:lnTo>
                  <a:lnTo>
                    <a:pt x="354" y="242"/>
                  </a:lnTo>
                  <a:lnTo>
                    <a:pt x="367" y="223"/>
                  </a:lnTo>
                  <a:lnTo>
                    <a:pt x="374" y="201"/>
                  </a:lnTo>
                  <a:lnTo>
                    <a:pt x="378" y="180"/>
                  </a:lnTo>
                  <a:lnTo>
                    <a:pt x="378" y="155"/>
                  </a:lnTo>
                  <a:lnTo>
                    <a:pt x="374" y="131"/>
                  </a:lnTo>
                  <a:lnTo>
                    <a:pt x="371" y="119"/>
                  </a:lnTo>
                  <a:lnTo>
                    <a:pt x="370" y="108"/>
                  </a:lnTo>
                  <a:lnTo>
                    <a:pt x="367" y="97"/>
                  </a:lnTo>
                  <a:lnTo>
                    <a:pt x="366" y="87"/>
                  </a:lnTo>
                  <a:lnTo>
                    <a:pt x="358" y="67"/>
                  </a:lnTo>
                  <a:lnTo>
                    <a:pt x="351" y="48"/>
                  </a:lnTo>
                  <a:lnTo>
                    <a:pt x="347" y="55"/>
                  </a:lnTo>
                  <a:lnTo>
                    <a:pt x="346" y="67"/>
                  </a:lnTo>
                  <a:lnTo>
                    <a:pt x="346" y="78"/>
                  </a:lnTo>
                  <a:lnTo>
                    <a:pt x="346" y="91"/>
                  </a:lnTo>
                  <a:lnTo>
                    <a:pt x="343" y="101"/>
                  </a:lnTo>
                  <a:lnTo>
                    <a:pt x="341" y="112"/>
                  </a:lnTo>
                  <a:lnTo>
                    <a:pt x="336" y="116"/>
                  </a:lnTo>
                  <a:lnTo>
                    <a:pt x="329" y="118"/>
                  </a:lnTo>
                  <a:lnTo>
                    <a:pt x="317" y="99"/>
                  </a:lnTo>
                  <a:lnTo>
                    <a:pt x="307" y="82"/>
                  </a:lnTo>
                  <a:lnTo>
                    <a:pt x="297" y="67"/>
                  </a:lnTo>
                  <a:lnTo>
                    <a:pt x="289" y="53"/>
                  </a:lnTo>
                  <a:lnTo>
                    <a:pt x="279" y="38"/>
                  </a:lnTo>
                  <a:lnTo>
                    <a:pt x="269" y="25"/>
                  </a:lnTo>
                  <a:lnTo>
                    <a:pt x="256" y="12"/>
                  </a:lnTo>
                  <a:lnTo>
                    <a:pt x="245" y="0"/>
                  </a:lnTo>
                  <a:lnTo>
                    <a:pt x="245" y="12"/>
                  </a:lnTo>
                  <a:lnTo>
                    <a:pt x="249" y="27"/>
                  </a:lnTo>
                  <a:lnTo>
                    <a:pt x="249" y="42"/>
                  </a:lnTo>
                  <a:lnTo>
                    <a:pt x="243" y="55"/>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2" name="Freeform 183"/>
            <p:cNvSpPr>
              <a:spLocks/>
            </p:cNvSpPr>
            <p:nvPr/>
          </p:nvSpPr>
          <p:spPr bwMode="auto">
            <a:xfrm>
              <a:off x="3745" y="2226"/>
              <a:ext cx="275" cy="107"/>
            </a:xfrm>
            <a:custGeom>
              <a:avLst/>
              <a:gdLst>
                <a:gd name="T0" fmla="*/ 12 w 275"/>
                <a:gd name="T1" fmla="*/ 122 h 215"/>
                <a:gd name="T2" fmla="*/ 7 w 275"/>
                <a:gd name="T3" fmla="*/ 132 h 215"/>
                <a:gd name="T4" fmla="*/ 4 w 275"/>
                <a:gd name="T5" fmla="*/ 143 h 215"/>
                <a:gd name="T6" fmla="*/ 2 w 275"/>
                <a:gd name="T7" fmla="*/ 156 h 215"/>
                <a:gd name="T8" fmla="*/ 2 w 275"/>
                <a:gd name="T9" fmla="*/ 169 h 215"/>
                <a:gd name="T10" fmla="*/ 0 w 275"/>
                <a:gd name="T11" fmla="*/ 181 h 215"/>
                <a:gd name="T12" fmla="*/ 2 w 275"/>
                <a:gd name="T13" fmla="*/ 192 h 215"/>
                <a:gd name="T14" fmla="*/ 6 w 275"/>
                <a:gd name="T15" fmla="*/ 203 h 215"/>
                <a:gd name="T16" fmla="*/ 12 w 275"/>
                <a:gd name="T17" fmla="*/ 215 h 215"/>
                <a:gd name="T18" fmla="*/ 46 w 275"/>
                <a:gd name="T19" fmla="*/ 203 h 215"/>
                <a:gd name="T20" fmla="*/ 81 w 275"/>
                <a:gd name="T21" fmla="*/ 192 h 215"/>
                <a:gd name="T22" fmla="*/ 115 w 275"/>
                <a:gd name="T23" fmla="*/ 175 h 215"/>
                <a:gd name="T24" fmla="*/ 150 w 275"/>
                <a:gd name="T25" fmla="*/ 160 h 215"/>
                <a:gd name="T26" fmla="*/ 181 w 275"/>
                <a:gd name="T27" fmla="*/ 139 h 215"/>
                <a:gd name="T28" fmla="*/ 214 w 275"/>
                <a:gd name="T29" fmla="*/ 117 h 215"/>
                <a:gd name="T30" fmla="*/ 244 w 275"/>
                <a:gd name="T31" fmla="*/ 90 h 215"/>
                <a:gd name="T32" fmla="*/ 275 w 275"/>
                <a:gd name="T33" fmla="*/ 62 h 215"/>
                <a:gd name="T34" fmla="*/ 262 w 275"/>
                <a:gd name="T35" fmla="*/ 37 h 215"/>
                <a:gd name="T36" fmla="*/ 245 w 275"/>
                <a:gd name="T37" fmla="*/ 20 h 215"/>
                <a:gd name="T38" fmla="*/ 225 w 275"/>
                <a:gd name="T39" fmla="*/ 9 h 215"/>
                <a:gd name="T40" fmla="*/ 205 w 275"/>
                <a:gd name="T41" fmla="*/ 3 h 215"/>
                <a:gd name="T42" fmla="*/ 182 w 275"/>
                <a:gd name="T43" fmla="*/ 0 h 215"/>
                <a:gd name="T44" fmla="*/ 160 w 275"/>
                <a:gd name="T45" fmla="*/ 1 h 215"/>
                <a:gd name="T46" fmla="*/ 135 w 275"/>
                <a:gd name="T47" fmla="*/ 3 h 215"/>
                <a:gd name="T48" fmla="*/ 114 w 275"/>
                <a:gd name="T49" fmla="*/ 9 h 215"/>
                <a:gd name="T50" fmla="*/ 97 w 275"/>
                <a:gd name="T51" fmla="*/ 13 h 215"/>
                <a:gd name="T52" fmla="*/ 81 w 275"/>
                <a:gd name="T53" fmla="*/ 24 h 215"/>
                <a:gd name="T54" fmla="*/ 67 w 275"/>
                <a:gd name="T55" fmla="*/ 35 h 215"/>
                <a:gd name="T56" fmla="*/ 56 w 275"/>
                <a:gd name="T57" fmla="*/ 52 h 215"/>
                <a:gd name="T58" fmla="*/ 43 w 275"/>
                <a:gd name="T59" fmla="*/ 68 h 215"/>
                <a:gd name="T60" fmla="*/ 31 w 275"/>
                <a:gd name="T61" fmla="*/ 85 h 215"/>
                <a:gd name="T62" fmla="*/ 20 w 275"/>
                <a:gd name="T63" fmla="*/ 103 h 215"/>
                <a:gd name="T64" fmla="*/ 12 w 275"/>
                <a:gd name="T65" fmla="*/ 12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15">
                  <a:moveTo>
                    <a:pt x="12" y="122"/>
                  </a:moveTo>
                  <a:lnTo>
                    <a:pt x="7" y="132"/>
                  </a:lnTo>
                  <a:lnTo>
                    <a:pt x="4" y="143"/>
                  </a:lnTo>
                  <a:lnTo>
                    <a:pt x="2" y="156"/>
                  </a:lnTo>
                  <a:lnTo>
                    <a:pt x="2" y="169"/>
                  </a:lnTo>
                  <a:lnTo>
                    <a:pt x="0" y="181"/>
                  </a:lnTo>
                  <a:lnTo>
                    <a:pt x="2" y="192"/>
                  </a:lnTo>
                  <a:lnTo>
                    <a:pt x="6" y="203"/>
                  </a:lnTo>
                  <a:lnTo>
                    <a:pt x="12" y="215"/>
                  </a:lnTo>
                  <a:lnTo>
                    <a:pt x="46" y="203"/>
                  </a:lnTo>
                  <a:lnTo>
                    <a:pt x="81" y="192"/>
                  </a:lnTo>
                  <a:lnTo>
                    <a:pt x="115" y="175"/>
                  </a:lnTo>
                  <a:lnTo>
                    <a:pt x="150" y="160"/>
                  </a:lnTo>
                  <a:lnTo>
                    <a:pt x="181" y="139"/>
                  </a:lnTo>
                  <a:lnTo>
                    <a:pt x="214" y="117"/>
                  </a:lnTo>
                  <a:lnTo>
                    <a:pt x="244" y="90"/>
                  </a:lnTo>
                  <a:lnTo>
                    <a:pt x="275" y="62"/>
                  </a:lnTo>
                  <a:lnTo>
                    <a:pt x="262" y="37"/>
                  </a:lnTo>
                  <a:lnTo>
                    <a:pt x="245" y="20"/>
                  </a:lnTo>
                  <a:lnTo>
                    <a:pt x="225" y="9"/>
                  </a:lnTo>
                  <a:lnTo>
                    <a:pt x="205" y="3"/>
                  </a:lnTo>
                  <a:lnTo>
                    <a:pt x="182" y="0"/>
                  </a:lnTo>
                  <a:lnTo>
                    <a:pt x="160" y="1"/>
                  </a:lnTo>
                  <a:lnTo>
                    <a:pt x="135" y="3"/>
                  </a:lnTo>
                  <a:lnTo>
                    <a:pt x="114" y="9"/>
                  </a:lnTo>
                  <a:lnTo>
                    <a:pt x="97" y="13"/>
                  </a:lnTo>
                  <a:lnTo>
                    <a:pt x="81" y="24"/>
                  </a:lnTo>
                  <a:lnTo>
                    <a:pt x="67" y="35"/>
                  </a:lnTo>
                  <a:lnTo>
                    <a:pt x="56" y="52"/>
                  </a:lnTo>
                  <a:lnTo>
                    <a:pt x="43" y="68"/>
                  </a:lnTo>
                  <a:lnTo>
                    <a:pt x="31" y="85"/>
                  </a:lnTo>
                  <a:lnTo>
                    <a:pt x="20" y="103"/>
                  </a:lnTo>
                  <a:lnTo>
                    <a:pt x="12" y="122"/>
                  </a:lnTo>
                  <a:close/>
                </a:path>
              </a:pathLst>
            </a:custGeom>
            <a:solidFill>
              <a:srgbClr val="D0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3" name="Freeform 184"/>
            <p:cNvSpPr>
              <a:spLocks/>
            </p:cNvSpPr>
            <p:nvPr/>
          </p:nvSpPr>
          <p:spPr bwMode="auto">
            <a:xfrm>
              <a:off x="3288" y="2226"/>
              <a:ext cx="215" cy="350"/>
            </a:xfrm>
            <a:custGeom>
              <a:avLst/>
              <a:gdLst>
                <a:gd name="T0" fmla="*/ 13 w 215"/>
                <a:gd name="T1" fmla="*/ 217 h 700"/>
                <a:gd name="T2" fmla="*/ 40 w 215"/>
                <a:gd name="T3" fmla="*/ 290 h 700"/>
                <a:gd name="T4" fmla="*/ 63 w 215"/>
                <a:gd name="T5" fmla="*/ 370 h 700"/>
                <a:gd name="T6" fmla="*/ 70 w 215"/>
                <a:gd name="T7" fmla="*/ 453 h 700"/>
                <a:gd name="T8" fmla="*/ 79 w 215"/>
                <a:gd name="T9" fmla="*/ 515 h 700"/>
                <a:gd name="T10" fmla="*/ 110 w 215"/>
                <a:gd name="T11" fmla="*/ 551 h 700"/>
                <a:gd name="T12" fmla="*/ 141 w 215"/>
                <a:gd name="T13" fmla="*/ 587 h 700"/>
                <a:gd name="T14" fmla="*/ 170 w 215"/>
                <a:gd name="T15" fmla="*/ 628 h 700"/>
                <a:gd name="T16" fmla="*/ 187 w 215"/>
                <a:gd name="T17" fmla="*/ 664 h 700"/>
                <a:gd name="T18" fmla="*/ 205 w 215"/>
                <a:gd name="T19" fmla="*/ 689 h 700"/>
                <a:gd name="T20" fmla="*/ 205 w 215"/>
                <a:gd name="T21" fmla="*/ 655 h 700"/>
                <a:gd name="T22" fmla="*/ 187 w 215"/>
                <a:gd name="T23" fmla="*/ 564 h 700"/>
                <a:gd name="T24" fmla="*/ 174 w 215"/>
                <a:gd name="T25" fmla="*/ 475 h 700"/>
                <a:gd name="T26" fmla="*/ 180 w 215"/>
                <a:gd name="T27" fmla="*/ 385 h 700"/>
                <a:gd name="T28" fmla="*/ 204 w 215"/>
                <a:gd name="T29" fmla="*/ 322 h 700"/>
                <a:gd name="T30" fmla="*/ 204 w 215"/>
                <a:gd name="T31" fmla="*/ 292 h 700"/>
                <a:gd name="T32" fmla="*/ 188 w 215"/>
                <a:gd name="T33" fmla="*/ 262 h 700"/>
                <a:gd name="T34" fmla="*/ 170 w 215"/>
                <a:gd name="T35" fmla="*/ 232 h 700"/>
                <a:gd name="T36" fmla="*/ 150 w 215"/>
                <a:gd name="T37" fmla="*/ 211 h 700"/>
                <a:gd name="T38" fmla="*/ 123 w 215"/>
                <a:gd name="T39" fmla="*/ 188 h 700"/>
                <a:gd name="T40" fmla="*/ 98 w 215"/>
                <a:gd name="T41" fmla="*/ 154 h 700"/>
                <a:gd name="T42" fmla="*/ 84 w 215"/>
                <a:gd name="T43" fmla="*/ 118 h 700"/>
                <a:gd name="T44" fmla="*/ 86 w 215"/>
                <a:gd name="T45" fmla="*/ 94 h 700"/>
                <a:gd name="T46" fmla="*/ 94 w 215"/>
                <a:gd name="T47" fmla="*/ 107 h 700"/>
                <a:gd name="T48" fmla="*/ 106 w 215"/>
                <a:gd name="T49" fmla="*/ 128 h 700"/>
                <a:gd name="T50" fmla="*/ 116 w 215"/>
                <a:gd name="T51" fmla="*/ 149 h 700"/>
                <a:gd name="T52" fmla="*/ 130 w 215"/>
                <a:gd name="T53" fmla="*/ 166 h 700"/>
                <a:gd name="T54" fmla="*/ 135 w 215"/>
                <a:gd name="T55" fmla="*/ 162 h 700"/>
                <a:gd name="T56" fmla="*/ 128 w 215"/>
                <a:gd name="T57" fmla="*/ 137 h 700"/>
                <a:gd name="T58" fmla="*/ 121 w 215"/>
                <a:gd name="T59" fmla="*/ 111 h 700"/>
                <a:gd name="T60" fmla="*/ 113 w 215"/>
                <a:gd name="T61" fmla="*/ 86 h 700"/>
                <a:gd name="T62" fmla="*/ 84 w 215"/>
                <a:gd name="T63" fmla="*/ 0 h 700"/>
                <a:gd name="T64" fmla="*/ 54 w 215"/>
                <a:gd name="T65" fmla="*/ 37 h 700"/>
                <a:gd name="T66" fmla="*/ 24 w 215"/>
                <a:gd name="T67" fmla="*/ 81 h 700"/>
                <a:gd name="T68" fmla="*/ 4 w 215"/>
                <a:gd name="T69" fmla="*/ 128 h 700"/>
                <a:gd name="T70" fmla="*/ 2 w 215"/>
                <a:gd name="T71" fmla="*/ 18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700">
                  <a:moveTo>
                    <a:pt x="2" y="183"/>
                  </a:moveTo>
                  <a:lnTo>
                    <a:pt x="13" y="217"/>
                  </a:lnTo>
                  <a:lnTo>
                    <a:pt x="27" y="254"/>
                  </a:lnTo>
                  <a:lnTo>
                    <a:pt x="40" y="290"/>
                  </a:lnTo>
                  <a:lnTo>
                    <a:pt x="54" y="330"/>
                  </a:lnTo>
                  <a:lnTo>
                    <a:pt x="63" y="370"/>
                  </a:lnTo>
                  <a:lnTo>
                    <a:pt x="69" y="411"/>
                  </a:lnTo>
                  <a:lnTo>
                    <a:pt x="70" y="453"/>
                  </a:lnTo>
                  <a:lnTo>
                    <a:pt x="66" y="498"/>
                  </a:lnTo>
                  <a:lnTo>
                    <a:pt x="79" y="515"/>
                  </a:lnTo>
                  <a:lnTo>
                    <a:pt x="94" y="534"/>
                  </a:lnTo>
                  <a:lnTo>
                    <a:pt x="110" y="551"/>
                  </a:lnTo>
                  <a:lnTo>
                    <a:pt x="127" y="570"/>
                  </a:lnTo>
                  <a:lnTo>
                    <a:pt x="141" y="587"/>
                  </a:lnTo>
                  <a:lnTo>
                    <a:pt x="157" y="608"/>
                  </a:lnTo>
                  <a:lnTo>
                    <a:pt x="170" y="628"/>
                  </a:lnTo>
                  <a:lnTo>
                    <a:pt x="182" y="653"/>
                  </a:lnTo>
                  <a:lnTo>
                    <a:pt x="187" y="664"/>
                  </a:lnTo>
                  <a:lnTo>
                    <a:pt x="197" y="677"/>
                  </a:lnTo>
                  <a:lnTo>
                    <a:pt x="205" y="689"/>
                  </a:lnTo>
                  <a:lnTo>
                    <a:pt x="215" y="700"/>
                  </a:lnTo>
                  <a:lnTo>
                    <a:pt x="205" y="655"/>
                  </a:lnTo>
                  <a:lnTo>
                    <a:pt x="197" y="609"/>
                  </a:lnTo>
                  <a:lnTo>
                    <a:pt x="187" y="564"/>
                  </a:lnTo>
                  <a:lnTo>
                    <a:pt x="180" y="521"/>
                  </a:lnTo>
                  <a:lnTo>
                    <a:pt x="174" y="475"/>
                  </a:lnTo>
                  <a:lnTo>
                    <a:pt x="174" y="430"/>
                  </a:lnTo>
                  <a:lnTo>
                    <a:pt x="180" y="385"/>
                  </a:lnTo>
                  <a:lnTo>
                    <a:pt x="194" y="339"/>
                  </a:lnTo>
                  <a:lnTo>
                    <a:pt x="204" y="322"/>
                  </a:lnTo>
                  <a:lnTo>
                    <a:pt x="207" y="307"/>
                  </a:lnTo>
                  <a:lnTo>
                    <a:pt x="204" y="292"/>
                  </a:lnTo>
                  <a:lnTo>
                    <a:pt x="198" y="279"/>
                  </a:lnTo>
                  <a:lnTo>
                    <a:pt x="188" y="262"/>
                  </a:lnTo>
                  <a:lnTo>
                    <a:pt x="178" y="249"/>
                  </a:lnTo>
                  <a:lnTo>
                    <a:pt x="170" y="232"/>
                  </a:lnTo>
                  <a:lnTo>
                    <a:pt x="165" y="219"/>
                  </a:lnTo>
                  <a:lnTo>
                    <a:pt x="150" y="211"/>
                  </a:lnTo>
                  <a:lnTo>
                    <a:pt x="135" y="202"/>
                  </a:lnTo>
                  <a:lnTo>
                    <a:pt x="123" y="188"/>
                  </a:lnTo>
                  <a:lnTo>
                    <a:pt x="111" y="173"/>
                  </a:lnTo>
                  <a:lnTo>
                    <a:pt x="98" y="154"/>
                  </a:lnTo>
                  <a:lnTo>
                    <a:pt x="91" y="137"/>
                  </a:lnTo>
                  <a:lnTo>
                    <a:pt x="84" y="118"/>
                  </a:lnTo>
                  <a:lnTo>
                    <a:pt x="81" y="100"/>
                  </a:lnTo>
                  <a:lnTo>
                    <a:pt x="86" y="94"/>
                  </a:lnTo>
                  <a:lnTo>
                    <a:pt x="90" y="100"/>
                  </a:lnTo>
                  <a:lnTo>
                    <a:pt x="94" y="107"/>
                  </a:lnTo>
                  <a:lnTo>
                    <a:pt x="100" y="118"/>
                  </a:lnTo>
                  <a:lnTo>
                    <a:pt x="106" y="128"/>
                  </a:lnTo>
                  <a:lnTo>
                    <a:pt x="111" y="139"/>
                  </a:lnTo>
                  <a:lnTo>
                    <a:pt x="116" y="149"/>
                  </a:lnTo>
                  <a:lnTo>
                    <a:pt x="123" y="158"/>
                  </a:lnTo>
                  <a:lnTo>
                    <a:pt x="130" y="166"/>
                  </a:lnTo>
                  <a:lnTo>
                    <a:pt x="140" y="175"/>
                  </a:lnTo>
                  <a:lnTo>
                    <a:pt x="135" y="162"/>
                  </a:lnTo>
                  <a:lnTo>
                    <a:pt x="133" y="151"/>
                  </a:lnTo>
                  <a:lnTo>
                    <a:pt x="128" y="137"/>
                  </a:lnTo>
                  <a:lnTo>
                    <a:pt x="125" y="126"/>
                  </a:lnTo>
                  <a:lnTo>
                    <a:pt x="121" y="111"/>
                  </a:lnTo>
                  <a:lnTo>
                    <a:pt x="117" y="100"/>
                  </a:lnTo>
                  <a:lnTo>
                    <a:pt x="113" y="86"/>
                  </a:lnTo>
                  <a:lnTo>
                    <a:pt x="108" y="75"/>
                  </a:lnTo>
                  <a:lnTo>
                    <a:pt x="84" y="0"/>
                  </a:lnTo>
                  <a:lnTo>
                    <a:pt x="69" y="17"/>
                  </a:lnTo>
                  <a:lnTo>
                    <a:pt x="54" y="37"/>
                  </a:lnTo>
                  <a:lnTo>
                    <a:pt x="37" y="58"/>
                  </a:lnTo>
                  <a:lnTo>
                    <a:pt x="24" y="81"/>
                  </a:lnTo>
                  <a:lnTo>
                    <a:pt x="12" y="103"/>
                  </a:lnTo>
                  <a:lnTo>
                    <a:pt x="4" y="128"/>
                  </a:lnTo>
                  <a:lnTo>
                    <a:pt x="0" y="152"/>
                  </a:lnTo>
                  <a:lnTo>
                    <a:pt x="2" y="183"/>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85"/>
            <p:cNvSpPr>
              <a:spLocks/>
            </p:cNvSpPr>
            <p:nvPr/>
          </p:nvSpPr>
          <p:spPr bwMode="auto">
            <a:xfrm>
              <a:off x="3536" y="2230"/>
              <a:ext cx="233" cy="109"/>
            </a:xfrm>
            <a:custGeom>
              <a:avLst/>
              <a:gdLst>
                <a:gd name="T0" fmla="*/ 0 w 233"/>
                <a:gd name="T1" fmla="*/ 81 h 217"/>
                <a:gd name="T2" fmla="*/ 0 w 233"/>
                <a:gd name="T3" fmla="*/ 96 h 217"/>
                <a:gd name="T4" fmla="*/ 4 w 233"/>
                <a:gd name="T5" fmla="*/ 113 h 217"/>
                <a:gd name="T6" fmla="*/ 8 w 233"/>
                <a:gd name="T7" fmla="*/ 128 h 217"/>
                <a:gd name="T8" fmla="*/ 16 w 233"/>
                <a:gd name="T9" fmla="*/ 145 h 217"/>
                <a:gd name="T10" fmla="*/ 23 w 233"/>
                <a:gd name="T11" fmla="*/ 159 h 217"/>
                <a:gd name="T12" fmla="*/ 31 w 233"/>
                <a:gd name="T13" fmla="*/ 176 h 217"/>
                <a:gd name="T14" fmla="*/ 38 w 233"/>
                <a:gd name="T15" fmla="*/ 189 h 217"/>
                <a:gd name="T16" fmla="*/ 47 w 233"/>
                <a:gd name="T17" fmla="*/ 206 h 217"/>
                <a:gd name="T18" fmla="*/ 63 w 233"/>
                <a:gd name="T19" fmla="*/ 210 h 217"/>
                <a:gd name="T20" fmla="*/ 82 w 233"/>
                <a:gd name="T21" fmla="*/ 213 h 217"/>
                <a:gd name="T22" fmla="*/ 104 w 233"/>
                <a:gd name="T23" fmla="*/ 215 h 217"/>
                <a:gd name="T24" fmla="*/ 125 w 233"/>
                <a:gd name="T25" fmla="*/ 217 h 217"/>
                <a:gd name="T26" fmla="*/ 145 w 233"/>
                <a:gd name="T27" fmla="*/ 215 h 217"/>
                <a:gd name="T28" fmla="*/ 165 w 233"/>
                <a:gd name="T29" fmla="*/ 215 h 217"/>
                <a:gd name="T30" fmla="*/ 184 w 233"/>
                <a:gd name="T31" fmla="*/ 213 h 217"/>
                <a:gd name="T32" fmla="*/ 202 w 233"/>
                <a:gd name="T33" fmla="*/ 213 h 217"/>
                <a:gd name="T34" fmla="*/ 195 w 233"/>
                <a:gd name="T35" fmla="*/ 196 h 217"/>
                <a:gd name="T36" fmla="*/ 192 w 233"/>
                <a:gd name="T37" fmla="*/ 181 h 217"/>
                <a:gd name="T38" fmla="*/ 189 w 233"/>
                <a:gd name="T39" fmla="*/ 164 h 217"/>
                <a:gd name="T40" fmla="*/ 191 w 233"/>
                <a:gd name="T41" fmla="*/ 147 h 217"/>
                <a:gd name="T42" fmla="*/ 192 w 233"/>
                <a:gd name="T43" fmla="*/ 130 h 217"/>
                <a:gd name="T44" fmla="*/ 198 w 233"/>
                <a:gd name="T45" fmla="*/ 113 h 217"/>
                <a:gd name="T46" fmla="*/ 202 w 233"/>
                <a:gd name="T47" fmla="*/ 98 h 217"/>
                <a:gd name="T48" fmla="*/ 211 w 233"/>
                <a:gd name="T49" fmla="*/ 87 h 217"/>
                <a:gd name="T50" fmla="*/ 233 w 233"/>
                <a:gd name="T51" fmla="*/ 45 h 217"/>
                <a:gd name="T52" fmla="*/ 218 w 233"/>
                <a:gd name="T53" fmla="*/ 26 h 217"/>
                <a:gd name="T54" fmla="*/ 201 w 233"/>
                <a:gd name="T55" fmla="*/ 15 h 217"/>
                <a:gd name="T56" fmla="*/ 182 w 233"/>
                <a:gd name="T57" fmla="*/ 6 h 217"/>
                <a:gd name="T58" fmla="*/ 165 w 233"/>
                <a:gd name="T59" fmla="*/ 2 h 217"/>
                <a:gd name="T60" fmla="*/ 144 w 233"/>
                <a:gd name="T61" fmla="*/ 0 h 217"/>
                <a:gd name="T62" fmla="*/ 124 w 233"/>
                <a:gd name="T63" fmla="*/ 0 h 217"/>
                <a:gd name="T64" fmla="*/ 104 w 233"/>
                <a:gd name="T65" fmla="*/ 2 h 217"/>
                <a:gd name="T66" fmla="*/ 85 w 233"/>
                <a:gd name="T67" fmla="*/ 8 h 217"/>
                <a:gd name="T68" fmla="*/ 72 w 233"/>
                <a:gd name="T69" fmla="*/ 11 h 217"/>
                <a:gd name="T70" fmla="*/ 61 w 233"/>
                <a:gd name="T71" fmla="*/ 19 h 217"/>
                <a:gd name="T72" fmla="*/ 50 w 233"/>
                <a:gd name="T73" fmla="*/ 25 h 217"/>
                <a:gd name="T74" fmla="*/ 38 w 233"/>
                <a:gd name="T75" fmla="*/ 36 h 217"/>
                <a:gd name="T76" fmla="*/ 27 w 233"/>
                <a:gd name="T77" fmla="*/ 45 h 217"/>
                <a:gd name="T78" fmla="*/ 17 w 233"/>
                <a:gd name="T79" fmla="*/ 57 h 217"/>
                <a:gd name="T80" fmla="*/ 8 w 233"/>
                <a:gd name="T81" fmla="*/ 68 h 217"/>
                <a:gd name="T82" fmla="*/ 0 w 233"/>
                <a:gd name="T83" fmla="*/ 8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217">
                  <a:moveTo>
                    <a:pt x="0" y="81"/>
                  </a:moveTo>
                  <a:lnTo>
                    <a:pt x="0" y="96"/>
                  </a:lnTo>
                  <a:lnTo>
                    <a:pt x="4" y="113"/>
                  </a:lnTo>
                  <a:lnTo>
                    <a:pt x="8" y="128"/>
                  </a:lnTo>
                  <a:lnTo>
                    <a:pt x="16" y="145"/>
                  </a:lnTo>
                  <a:lnTo>
                    <a:pt x="23" y="159"/>
                  </a:lnTo>
                  <a:lnTo>
                    <a:pt x="31" y="176"/>
                  </a:lnTo>
                  <a:lnTo>
                    <a:pt x="38" y="189"/>
                  </a:lnTo>
                  <a:lnTo>
                    <a:pt x="47" y="206"/>
                  </a:lnTo>
                  <a:lnTo>
                    <a:pt x="63" y="210"/>
                  </a:lnTo>
                  <a:lnTo>
                    <a:pt x="82" y="213"/>
                  </a:lnTo>
                  <a:lnTo>
                    <a:pt x="104" y="215"/>
                  </a:lnTo>
                  <a:lnTo>
                    <a:pt x="125" y="217"/>
                  </a:lnTo>
                  <a:lnTo>
                    <a:pt x="145" y="215"/>
                  </a:lnTo>
                  <a:lnTo>
                    <a:pt x="165" y="215"/>
                  </a:lnTo>
                  <a:lnTo>
                    <a:pt x="184" y="213"/>
                  </a:lnTo>
                  <a:lnTo>
                    <a:pt x="202" y="213"/>
                  </a:lnTo>
                  <a:lnTo>
                    <a:pt x="195" y="196"/>
                  </a:lnTo>
                  <a:lnTo>
                    <a:pt x="192" y="181"/>
                  </a:lnTo>
                  <a:lnTo>
                    <a:pt x="189" y="164"/>
                  </a:lnTo>
                  <a:lnTo>
                    <a:pt x="191" y="147"/>
                  </a:lnTo>
                  <a:lnTo>
                    <a:pt x="192" y="130"/>
                  </a:lnTo>
                  <a:lnTo>
                    <a:pt x="198" y="113"/>
                  </a:lnTo>
                  <a:lnTo>
                    <a:pt x="202" y="98"/>
                  </a:lnTo>
                  <a:lnTo>
                    <a:pt x="211" y="87"/>
                  </a:lnTo>
                  <a:lnTo>
                    <a:pt x="233" y="45"/>
                  </a:lnTo>
                  <a:lnTo>
                    <a:pt x="218" y="26"/>
                  </a:lnTo>
                  <a:lnTo>
                    <a:pt x="201" y="15"/>
                  </a:lnTo>
                  <a:lnTo>
                    <a:pt x="182" y="6"/>
                  </a:lnTo>
                  <a:lnTo>
                    <a:pt x="165" y="2"/>
                  </a:lnTo>
                  <a:lnTo>
                    <a:pt x="144" y="0"/>
                  </a:lnTo>
                  <a:lnTo>
                    <a:pt x="124" y="0"/>
                  </a:lnTo>
                  <a:lnTo>
                    <a:pt x="104" y="2"/>
                  </a:lnTo>
                  <a:lnTo>
                    <a:pt x="85" y="8"/>
                  </a:lnTo>
                  <a:lnTo>
                    <a:pt x="72" y="11"/>
                  </a:lnTo>
                  <a:lnTo>
                    <a:pt x="61" y="19"/>
                  </a:lnTo>
                  <a:lnTo>
                    <a:pt x="50" y="25"/>
                  </a:lnTo>
                  <a:lnTo>
                    <a:pt x="38" y="36"/>
                  </a:lnTo>
                  <a:lnTo>
                    <a:pt x="27" y="45"/>
                  </a:lnTo>
                  <a:lnTo>
                    <a:pt x="17" y="57"/>
                  </a:lnTo>
                  <a:lnTo>
                    <a:pt x="8" y="68"/>
                  </a:lnTo>
                  <a:lnTo>
                    <a:pt x="0" y="8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5" name="Freeform 186"/>
            <p:cNvSpPr>
              <a:spLocks/>
            </p:cNvSpPr>
            <p:nvPr/>
          </p:nvSpPr>
          <p:spPr bwMode="auto">
            <a:xfrm>
              <a:off x="3479" y="2282"/>
              <a:ext cx="929" cy="367"/>
            </a:xfrm>
            <a:custGeom>
              <a:avLst/>
              <a:gdLst>
                <a:gd name="T0" fmla="*/ 904 w 929"/>
                <a:gd name="T1" fmla="*/ 130 h 732"/>
                <a:gd name="T2" fmla="*/ 865 w 929"/>
                <a:gd name="T3" fmla="*/ 96 h 732"/>
                <a:gd name="T4" fmla="*/ 855 w 929"/>
                <a:gd name="T5" fmla="*/ 234 h 732"/>
                <a:gd name="T6" fmla="*/ 841 w 929"/>
                <a:gd name="T7" fmla="*/ 219 h 732"/>
                <a:gd name="T8" fmla="*/ 813 w 929"/>
                <a:gd name="T9" fmla="*/ 219 h 732"/>
                <a:gd name="T10" fmla="*/ 843 w 929"/>
                <a:gd name="T11" fmla="*/ 106 h 732"/>
                <a:gd name="T12" fmla="*/ 786 w 929"/>
                <a:gd name="T13" fmla="*/ 251 h 732"/>
                <a:gd name="T14" fmla="*/ 797 w 929"/>
                <a:gd name="T15" fmla="*/ 387 h 732"/>
                <a:gd name="T16" fmla="*/ 695 w 929"/>
                <a:gd name="T17" fmla="*/ 421 h 732"/>
                <a:gd name="T18" fmla="*/ 558 w 929"/>
                <a:gd name="T19" fmla="*/ 461 h 732"/>
                <a:gd name="T20" fmla="*/ 616 w 929"/>
                <a:gd name="T21" fmla="*/ 406 h 732"/>
                <a:gd name="T22" fmla="*/ 519 w 929"/>
                <a:gd name="T23" fmla="*/ 498 h 732"/>
                <a:gd name="T24" fmla="*/ 490 w 929"/>
                <a:gd name="T25" fmla="*/ 496 h 732"/>
                <a:gd name="T26" fmla="*/ 478 w 929"/>
                <a:gd name="T27" fmla="*/ 549 h 732"/>
                <a:gd name="T28" fmla="*/ 448 w 929"/>
                <a:gd name="T29" fmla="*/ 606 h 732"/>
                <a:gd name="T30" fmla="*/ 408 w 929"/>
                <a:gd name="T31" fmla="*/ 562 h 732"/>
                <a:gd name="T32" fmla="*/ 391 w 929"/>
                <a:gd name="T33" fmla="*/ 621 h 732"/>
                <a:gd name="T34" fmla="*/ 498 w 929"/>
                <a:gd name="T35" fmla="*/ 598 h 732"/>
                <a:gd name="T36" fmla="*/ 554 w 929"/>
                <a:gd name="T37" fmla="*/ 576 h 732"/>
                <a:gd name="T38" fmla="*/ 391 w 929"/>
                <a:gd name="T39" fmla="*/ 659 h 732"/>
                <a:gd name="T40" fmla="*/ 273 w 929"/>
                <a:gd name="T41" fmla="*/ 702 h 732"/>
                <a:gd name="T42" fmla="*/ 379 w 929"/>
                <a:gd name="T43" fmla="*/ 625 h 732"/>
                <a:gd name="T44" fmla="*/ 278 w 929"/>
                <a:gd name="T45" fmla="*/ 663 h 732"/>
                <a:gd name="T46" fmla="*/ 339 w 929"/>
                <a:gd name="T47" fmla="*/ 617 h 732"/>
                <a:gd name="T48" fmla="*/ 319 w 929"/>
                <a:gd name="T49" fmla="*/ 583 h 732"/>
                <a:gd name="T50" fmla="*/ 206 w 929"/>
                <a:gd name="T51" fmla="*/ 600 h 732"/>
                <a:gd name="T52" fmla="*/ 329 w 929"/>
                <a:gd name="T53" fmla="*/ 523 h 732"/>
                <a:gd name="T54" fmla="*/ 189 w 929"/>
                <a:gd name="T55" fmla="*/ 549 h 732"/>
                <a:gd name="T56" fmla="*/ 107 w 929"/>
                <a:gd name="T57" fmla="*/ 410 h 732"/>
                <a:gd name="T58" fmla="*/ 33 w 929"/>
                <a:gd name="T59" fmla="*/ 264 h 732"/>
                <a:gd name="T60" fmla="*/ 13 w 929"/>
                <a:gd name="T61" fmla="*/ 300 h 732"/>
                <a:gd name="T62" fmla="*/ 48 w 929"/>
                <a:gd name="T63" fmla="*/ 385 h 732"/>
                <a:gd name="T64" fmla="*/ 21 w 929"/>
                <a:gd name="T65" fmla="*/ 387 h 732"/>
                <a:gd name="T66" fmla="*/ 30 w 929"/>
                <a:gd name="T67" fmla="*/ 421 h 732"/>
                <a:gd name="T68" fmla="*/ 71 w 929"/>
                <a:gd name="T69" fmla="*/ 445 h 732"/>
                <a:gd name="T70" fmla="*/ 43 w 929"/>
                <a:gd name="T71" fmla="*/ 474 h 732"/>
                <a:gd name="T72" fmla="*/ 84 w 929"/>
                <a:gd name="T73" fmla="*/ 504 h 732"/>
                <a:gd name="T74" fmla="*/ 34 w 929"/>
                <a:gd name="T75" fmla="*/ 527 h 732"/>
                <a:gd name="T76" fmla="*/ 149 w 929"/>
                <a:gd name="T77" fmla="*/ 523 h 732"/>
                <a:gd name="T78" fmla="*/ 90 w 929"/>
                <a:gd name="T79" fmla="*/ 568 h 732"/>
                <a:gd name="T80" fmla="*/ 91 w 929"/>
                <a:gd name="T81" fmla="*/ 655 h 732"/>
                <a:gd name="T82" fmla="*/ 80 w 929"/>
                <a:gd name="T83" fmla="*/ 578 h 732"/>
                <a:gd name="T84" fmla="*/ 192 w 929"/>
                <a:gd name="T85" fmla="*/ 712 h 732"/>
                <a:gd name="T86" fmla="*/ 141 w 929"/>
                <a:gd name="T87" fmla="*/ 596 h 732"/>
                <a:gd name="T88" fmla="*/ 221 w 929"/>
                <a:gd name="T89" fmla="*/ 717 h 732"/>
                <a:gd name="T90" fmla="*/ 162 w 929"/>
                <a:gd name="T91" fmla="*/ 574 h 732"/>
                <a:gd name="T92" fmla="*/ 265 w 929"/>
                <a:gd name="T93" fmla="*/ 708 h 732"/>
                <a:gd name="T94" fmla="*/ 310 w 929"/>
                <a:gd name="T95" fmla="*/ 723 h 732"/>
                <a:gd name="T96" fmla="*/ 404 w 929"/>
                <a:gd name="T97" fmla="*/ 676 h 732"/>
                <a:gd name="T98" fmla="*/ 534 w 929"/>
                <a:gd name="T99" fmla="*/ 640 h 732"/>
                <a:gd name="T100" fmla="*/ 444 w 929"/>
                <a:gd name="T101" fmla="*/ 697 h 732"/>
                <a:gd name="T102" fmla="*/ 592 w 929"/>
                <a:gd name="T103" fmla="*/ 534 h 732"/>
                <a:gd name="T104" fmla="*/ 700 w 929"/>
                <a:gd name="T105" fmla="*/ 476 h 732"/>
                <a:gd name="T106" fmla="*/ 582 w 929"/>
                <a:gd name="T107" fmla="*/ 591 h 732"/>
                <a:gd name="T108" fmla="*/ 635 w 929"/>
                <a:gd name="T109" fmla="*/ 581 h 732"/>
                <a:gd name="T110" fmla="*/ 690 w 929"/>
                <a:gd name="T111" fmla="*/ 527 h 732"/>
                <a:gd name="T112" fmla="*/ 763 w 929"/>
                <a:gd name="T113" fmla="*/ 453 h 732"/>
                <a:gd name="T114" fmla="*/ 845 w 929"/>
                <a:gd name="T115" fmla="*/ 292 h 732"/>
                <a:gd name="T116" fmla="*/ 908 w 929"/>
                <a:gd name="T117" fmla="*/ 168 h 732"/>
                <a:gd name="T118" fmla="*/ 911 w 929"/>
                <a:gd name="T119" fmla="*/ 15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9" h="732">
                  <a:moveTo>
                    <a:pt x="881" y="30"/>
                  </a:moveTo>
                  <a:lnTo>
                    <a:pt x="887" y="41"/>
                  </a:lnTo>
                  <a:lnTo>
                    <a:pt x="895" y="53"/>
                  </a:lnTo>
                  <a:lnTo>
                    <a:pt x="902" y="66"/>
                  </a:lnTo>
                  <a:lnTo>
                    <a:pt x="910" y="79"/>
                  </a:lnTo>
                  <a:lnTo>
                    <a:pt x="912" y="92"/>
                  </a:lnTo>
                  <a:lnTo>
                    <a:pt x="915" y="107"/>
                  </a:lnTo>
                  <a:lnTo>
                    <a:pt x="915" y="124"/>
                  </a:lnTo>
                  <a:lnTo>
                    <a:pt x="912" y="141"/>
                  </a:lnTo>
                  <a:lnTo>
                    <a:pt x="910" y="143"/>
                  </a:lnTo>
                  <a:lnTo>
                    <a:pt x="904" y="130"/>
                  </a:lnTo>
                  <a:lnTo>
                    <a:pt x="901" y="117"/>
                  </a:lnTo>
                  <a:lnTo>
                    <a:pt x="897" y="102"/>
                  </a:lnTo>
                  <a:lnTo>
                    <a:pt x="895" y="90"/>
                  </a:lnTo>
                  <a:lnTo>
                    <a:pt x="890" y="77"/>
                  </a:lnTo>
                  <a:lnTo>
                    <a:pt x="884" y="66"/>
                  </a:lnTo>
                  <a:lnTo>
                    <a:pt x="877" y="55"/>
                  </a:lnTo>
                  <a:lnTo>
                    <a:pt x="868" y="49"/>
                  </a:lnTo>
                  <a:lnTo>
                    <a:pt x="860" y="55"/>
                  </a:lnTo>
                  <a:lnTo>
                    <a:pt x="853" y="66"/>
                  </a:lnTo>
                  <a:lnTo>
                    <a:pt x="858" y="79"/>
                  </a:lnTo>
                  <a:lnTo>
                    <a:pt x="865" y="96"/>
                  </a:lnTo>
                  <a:lnTo>
                    <a:pt x="872" y="111"/>
                  </a:lnTo>
                  <a:lnTo>
                    <a:pt x="881" y="128"/>
                  </a:lnTo>
                  <a:lnTo>
                    <a:pt x="885" y="143"/>
                  </a:lnTo>
                  <a:lnTo>
                    <a:pt x="891" y="160"/>
                  </a:lnTo>
                  <a:lnTo>
                    <a:pt x="894" y="179"/>
                  </a:lnTo>
                  <a:lnTo>
                    <a:pt x="897" y="200"/>
                  </a:lnTo>
                  <a:lnTo>
                    <a:pt x="888" y="211"/>
                  </a:lnTo>
                  <a:lnTo>
                    <a:pt x="878" y="179"/>
                  </a:lnTo>
                  <a:lnTo>
                    <a:pt x="870" y="211"/>
                  </a:lnTo>
                  <a:lnTo>
                    <a:pt x="861" y="223"/>
                  </a:lnTo>
                  <a:lnTo>
                    <a:pt x="855" y="234"/>
                  </a:lnTo>
                  <a:lnTo>
                    <a:pt x="847" y="245"/>
                  </a:lnTo>
                  <a:lnTo>
                    <a:pt x="841" y="258"/>
                  </a:lnTo>
                  <a:lnTo>
                    <a:pt x="833" y="270"/>
                  </a:lnTo>
                  <a:lnTo>
                    <a:pt x="826" y="283"/>
                  </a:lnTo>
                  <a:lnTo>
                    <a:pt x="817" y="294"/>
                  </a:lnTo>
                  <a:lnTo>
                    <a:pt x="808" y="306"/>
                  </a:lnTo>
                  <a:lnTo>
                    <a:pt x="804" y="287"/>
                  </a:lnTo>
                  <a:lnTo>
                    <a:pt x="811" y="272"/>
                  </a:lnTo>
                  <a:lnTo>
                    <a:pt x="821" y="255"/>
                  </a:lnTo>
                  <a:lnTo>
                    <a:pt x="831" y="238"/>
                  </a:lnTo>
                  <a:lnTo>
                    <a:pt x="841" y="219"/>
                  </a:lnTo>
                  <a:lnTo>
                    <a:pt x="851" y="200"/>
                  </a:lnTo>
                  <a:lnTo>
                    <a:pt x="857" y="179"/>
                  </a:lnTo>
                  <a:lnTo>
                    <a:pt x="861" y="160"/>
                  </a:lnTo>
                  <a:lnTo>
                    <a:pt x="863" y="141"/>
                  </a:lnTo>
                  <a:lnTo>
                    <a:pt x="861" y="123"/>
                  </a:lnTo>
                  <a:lnTo>
                    <a:pt x="855" y="140"/>
                  </a:lnTo>
                  <a:lnTo>
                    <a:pt x="848" y="157"/>
                  </a:lnTo>
                  <a:lnTo>
                    <a:pt x="840" y="172"/>
                  </a:lnTo>
                  <a:lnTo>
                    <a:pt x="833" y="189"/>
                  </a:lnTo>
                  <a:lnTo>
                    <a:pt x="823" y="204"/>
                  </a:lnTo>
                  <a:lnTo>
                    <a:pt x="813" y="219"/>
                  </a:lnTo>
                  <a:lnTo>
                    <a:pt x="803" y="234"/>
                  </a:lnTo>
                  <a:lnTo>
                    <a:pt x="793" y="251"/>
                  </a:lnTo>
                  <a:lnTo>
                    <a:pt x="789" y="240"/>
                  </a:lnTo>
                  <a:lnTo>
                    <a:pt x="784" y="230"/>
                  </a:lnTo>
                  <a:lnTo>
                    <a:pt x="794" y="213"/>
                  </a:lnTo>
                  <a:lnTo>
                    <a:pt x="806" y="196"/>
                  </a:lnTo>
                  <a:lnTo>
                    <a:pt x="816" y="179"/>
                  </a:lnTo>
                  <a:lnTo>
                    <a:pt x="826" y="162"/>
                  </a:lnTo>
                  <a:lnTo>
                    <a:pt x="833" y="143"/>
                  </a:lnTo>
                  <a:lnTo>
                    <a:pt x="838" y="126"/>
                  </a:lnTo>
                  <a:lnTo>
                    <a:pt x="843" y="106"/>
                  </a:lnTo>
                  <a:lnTo>
                    <a:pt x="843" y="87"/>
                  </a:lnTo>
                  <a:lnTo>
                    <a:pt x="833" y="104"/>
                  </a:lnTo>
                  <a:lnTo>
                    <a:pt x="824" y="121"/>
                  </a:lnTo>
                  <a:lnTo>
                    <a:pt x="816" y="140"/>
                  </a:lnTo>
                  <a:lnTo>
                    <a:pt x="808" y="158"/>
                  </a:lnTo>
                  <a:lnTo>
                    <a:pt x="800" y="177"/>
                  </a:lnTo>
                  <a:lnTo>
                    <a:pt x="793" y="196"/>
                  </a:lnTo>
                  <a:lnTo>
                    <a:pt x="786" y="215"/>
                  </a:lnTo>
                  <a:lnTo>
                    <a:pt x="779" y="236"/>
                  </a:lnTo>
                  <a:lnTo>
                    <a:pt x="784" y="240"/>
                  </a:lnTo>
                  <a:lnTo>
                    <a:pt x="786" y="251"/>
                  </a:lnTo>
                  <a:lnTo>
                    <a:pt x="784" y="260"/>
                  </a:lnTo>
                  <a:lnTo>
                    <a:pt x="787" y="272"/>
                  </a:lnTo>
                  <a:lnTo>
                    <a:pt x="793" y="281"/>
                  </a:lnTo>
                  <a:lnTo>
                    <a:pt x="797" y="292"/>
                  </a:lnTo>
                  <a:lnTo>
                    <a:pt x="800" y="306"/>
                  </a:lnTo>
                  <a:lnTo>
                    <a:pt x="804" y="321"/>
                  </a:lnTo>
                  <a:lnTo>
                    <a:pt x="804" y="332"/>
                  </a:lnTo>
                  <a:lnTo>
                    <a:pt x="806" y="347"/>
                  </a:lnTo>
                  <a:lnTo>
                    <a:pt x="807" y="359"/>
                  </a:lnTo>
                  <a:lnTo>
                    <a:pt x="808" y="374"/>
                  </a:lnTo>
                  <a:lnTo>
                    <a:pt x="797" y="387"/>
                  </a:lnTo>
                  <a:lnTo>
                    <a:pt x="787" y="400"/>
                  </a:lnTo>
                  <a:lnTo>
                    <a:pt x="776" y="413"/>
                  </a:lnTo>
                  <a:lnTo>
                    <a:pt x="766" y="427"/>
                  </a:lnTo>
                  <a:lnTo>
                    <a:pt x="753" y="438"/>
                  </a:lnTo>
                  <a:lnTo>
                    <a:pt x="742" y="449"/>
                  </a:lnTo>
                  <a:lnTo>
                    <a:pt x="729" y="459"/>
                  </a:lnTo>
                  <a:lnTo>
                    <a:pt x="717" y="468"/>
                  </a:lnTo>
                  <a:lnTo>
                    <a:pt x="712" y="455"/>
                  </a:lnTo>
                  <a:lnTo>
                    <a:pt x="706" y="444"/>
                  </a:lnTo>
                  <a:lnTo>
                    <a:pt x="700" y="432"/>
                  </a:lnTo>
                  <a:lnTo>
                    <a:pt x="695" y="421"/>
                  </a:lnTo>
                  <a:lnTo>
                    <a:pt x="689" y="410"/>
                  </a:lnTo>
                  <a:lnTo>
                    <a:pt x="683" y="398"/>
                  </a:lnTo>
                  <a:lnTo>
                    <a:pt x="677" y="387"/>
                  </a:lnTo>
                  <a:lnTo>
                    <a:pt x="672" y="377"/>
                  </a:lnTo>
                  <a:lnTo>
                    <a:pt x="658" y="394"/>
                  </a:lnTo>
                  <a:lnTo>
                    <a:pt x="645" y="411"/>
                  </a:lnTo>
                  <a:lnTo>
                    <a:pt x="628" y="423"/>
                  </a:lnTo>
                  <a:lnTo>
                    <a:pt x="612" y="436"/>
                  </a:lnTo>
                  <a:lnTo>
                    <a:pt x="594" y="444"/>
                  </a:lnTo>
                  <a:lnTo>
                    <a:pt x="576" y="453"/>
                  </a:lnTo>
                  <a:lnTo>
                    <a:pt x="558" y="461"/>
                  </a:lnTo>
                  <a:lnTo>
                    <a:pt x="541" y="470"/>
                  </a:lnTo>
                  <a:lnTo>
                    <a:pt x="524" y="474"/>
                  </a:lnTo>
                  <a:lnTo>
                    <a:pt x="521" y="461"/>
                  </a:lnTo>
                  <a:lnTo>
                    <a:pt x="529" y="449"/>
                  </a:lnTo>
                  <a:lnTo>
                    <a:pt x="542" y="444"/>
                  </a:lnTo>
                  <a:lnTo>
                    <a:pt x="555" y="440"/>
                  </a:lnTo>
                  <a:lnTo>
                    <a:pt x="568" y="434"/>
                  </a:lnTo>
                  <a:lnTo>
                    <a:pt x="581" y="428"/>
                  </a:lnTo>
                  <a:lnTo>
                    <a:pt x="592" y="421"/>
                  </a:lnTo>
                  <a:lnTo>
                    <a:pt x="605" y="413"/>
                  </a:lnTo>
                  <a:lnTo>
                    <a:pt x="616" y="406"/>
                  </a:lnTo>
                  <a:lnTo>
                    <a:pt x="629" y="398"/>
                  </a:lnTo>
                  <a:lnTo>
                    <a:pt x="613" y="404"/>
                  </a:lnTo>
                  <a:lnTo>
                    <a:pt x="598" y="410"/>
                  </a:lnTo>
                  <a:lnTo>
                    <a:pt x="578" y="411"/>
                  </a:lnTo>
                  <a:lnTo>
                    <a:pt x="561" y="415"/>
                  </a:lnTo>
                  <a:lnTo>
                    <a:pt x="541" y="421"/>
                  </a:lnTo>
                  <a:lnTo>
                    <a:pt x="527" y="432"/>
                  </a:lnTo>
                  <a:lnTo>
                    <a:pt x="517" y="449"/>
                  </a:lnTo>
                  <a:lnTo>
                    <a:pt x="514" y="478"/>
                  </a:lnTo>
                  <a:lnTo>
                    <a:pt x="515" y="487"/>
                  </a:lnTo>
                  <a:lnTo>
                    <a:pt x="519" y="498"/>
                  </a:lnTo>
                  <a:lnTo>
                    <a:pt x="524" y="508"/>
                  </a:lnTo>
                  <a:lnTo>
                    <a:pt x="531" y="519"/>
                  </a:lnTo>
                  <a:lnTo>
                    <a:pt x="534" y="528"/>
                  </a:lnTo>
                  <a:lnTo>
                    <a:pt x="538" y="540"/>
                  </a:lnTo>
                  <a:lnTo>
                    <a:pt x="538" y="549"/>
                  </a:lnTo>
                  <a:lnTo>
                    <a:pt x="535" y="561"/>
                  </a:lnTo>
                  <a:lnTo>
                    <a:pt x="524" y="542"/>
                  </a:lnTo>
                  <a:lnTo>
                    <a:pt x="514" y="525"/>
                  </a:lnTo>
                  <a:lnTo>
                    <a:pt x="504" y="508"/>
                  </a:lnTo>
                  <a:lnTo>
                    <a:pt x="498" y="491"/>
                  </a:lnTo>
                  <a:lnTo>
                    <a:pt x="490" y="496"/>
                  </a:lnTo>
                  <a:lnTo>
                    <a:pt x="487" y="504"/>
                  </a:lnTo>
                  <a:lnTo>
                    <a:pt x="484" y="512"/>
                  </a:lnTo>
                  <a:lnTo>
                    <a:pt x="485" y="521"/>
                  </a:lnTo>
                  <a:lnTo>
                    <a:pt x="490" y="536"/>
                  </a:lnTo>
                  <a:lnTo>
                    <a:pt x="495" y="553"/>
                  </a:lnTo>
                  <a:lnTo>
                    <a:pt x="505" y="574"/>
                  </a:lnTo>
                  <a:lnTo>
                    <a:pt x="492" y="583"/>
                  </a:lnTo>
                  <a:lnTo>
                    <a:pt x="487" y="576"/>
                  </a:lnTo>
                  <a:lnTo>
                    <a:pt x="484" y="566"/>
                  </a:lnTo>
                  <a:lnTo>
                    <a:pt x="480" y="557"/>
                  </a:lnTo>
                  <a:lnTo>
                    <a:pt x="478" y="549"/>
                  </a:lnTo>
                  <a:lnTo>
                    <a:pt x="474" y="540"/>
                  </a:lnTo>
                  <a:lnTo>
                    <a:pt x="471" y="534"/>
                  </a:lnTo>
                  <a:lnTo>
                    <a:pt x="465" y="530"/>
                  </a:lnTo>
                  <a:lnTo>
                    <a:pt x="458" y="534"/>
                  </a:lnTo>
                  <a:lnTo>
                    <a:pt x="436" y="549"/>
                  </a:lnTo>
                  <a:lnTo>
                    <a:pt x="443" y="559"/>
                  </a:lnTo>
                  <a:lnTo>
                    <a:pt x="450" y="572"/>
                  </a:lnTo>
                  <a:lnTo>
                    <a:pt x="455" y="587"/>
                  </a:lnTo>
                  <a:lnTo>
                    <a:pt x="461" y="602"/>
                  </a:lnTo>
                  <a:lnTo>
                    <a:pt x="453" y="606"/>
                  </a:lnTo>
                  <a:lnTo>
                    <a:pt x="448" y="606"/>
                  </a:lnTo>
                  <a:lnTo>
                    <a:pt x="444" y="600"/>
                  </a:lnTo>
                  <a:lnTo>
                    <a:pt x="441" y="595"/>
                  </a:lnTo>
                  <a:lnTo>
                    <a:pt x="437" y="585"/>
                  </a:lnTo>
                  <a:lnTo>
                    <a:pt x="434" y="576"/>
                  </a:lnTo>
                  <a:lnTo>
                    <a:pt x="431" y="566"/>
                  </a:lnTo>
                  <a:lnTo>
                    <a:pt x="428" y="562"/>
                  </a:lnTo>
                  <a:lnTo>
                    <a:pt x="428" y="553"/>
                  </a:lnTo>
                  <a:lnTo>
                    <a:pt x="423" y="561"/>
                  </a:lnTo>
                  <a:lnTo>
                    <a:pt x="418" y="564"/>
                  </a:lnTo>
                  <a:lnTo>
                    <a:pt x="413" y="564"/>
                  </a:lnTo>
                  <a:lnTo>
                    <a:pt x="408" y="562"/>
                  </a:lnTo>
                  <a:lnTo>
                    <a:pt x="397" y="551"/>
                  </a:lnTo>
                  <a:lnTo>
                    <a:pt x="389" y="542"/>
                  </a:lnTo>
                  <a:lnTo>
                    <a:pt x="356" y="491"/>
                  </a:lnTo>
                  <a:lnTo>
                    <a:pt x="347" y="495"/>
                  </a:lnTo>
                  <a:lnTo>
                    <a:pt x="352" y="510"/>
                  </a:lnTo>
                  <a:lnTo>
                    <a:pt x="359" y="527"/>
                  </a:lnTo>
                  <a:lnTo>
                    <a:pt x="364" y="545"/>
                  </a:lnTo>
                  <a:lnTo>
                    <a:pt x="371" y="566"/>
                  </a:lnTo>
                  <a:lnTo>
                    <a:pt x="377" y="583"/>
                  </a:lnTo>
                  <a:lnTo>
                    <a:pt x="384" y="602"/>
                  </a:lnTo>
                  <a:lnTo>
                    <a:pt x="391" y="621"/>
                  </a:lnTo>
                  <a:lnTo>
                    <a:pt x="399" y="640"/>
                  </a:lnTo>
                  <a:lnTo>
                    <a:pt x="406" y="636"/>
                  </a:lnTo>
                  <a:lnTo>
                    <a:pt x="414" y="634"/>
                  </a:lnTo>
                  <a:lnTo>
                    <a:pt x="423" y="632"/>
                  </a:lnTo>
                  <a:lnTo>
                    <a:pt x="431" y="630"/>
                  </a:lnTo>
                  <a:lnTo>
                    <a:pt x="445" y="623"/>
                  </a:lnTo>
                  <a:lnTo>
                    <a:pt x="458" y="612"/>
                  </a:lnTo>
                  <a:lnTo>
                    <a:pt x="467" y="612"/>
                  </a:lnTo>
                  <a:lnTo>
                    <a:pt x="477" y="608"/>
                  </a:lnTo>
                  <a:lnTo>
                    <a:pt x="487" y="602"/>
                  </a:lnTo>
                  <a:lnTo>
                    <a:pt x="498" y="598"/>
                  </a:lnTo>
                  <a:lnTo>
                    <a:pt x="501" y="587"/>
                  </a:lnTo>
                  <a:lnTo>
                    <a:pt x="508" y="587"/>
                  </a:lnTo>
                  <a:lnTo>
                    <a:pt x="515" y="587"/>
                  </a:lnTo>
                  <a:lnTo>
                    <a:pt x="524" y="581"/>
                  </a:lnTo>
                  <a:lnTo>
                    <a:pt x="527" y="572"/>
                  </a:lnTo>
                  <a:lnTo>
                    <a:pt x="532" y="566"/>
                  </a:lnTo>
                  <a:lnTo>
                    <a:pt x="539" y="561"/>
                  </a:lnTo>
                  <a:lnTo>
                    <a:pt x="547" y="557"/>
                  </a:lnTo>
                  <a:lnTo>
                    <a:pt x="552" y="562"/>
                  </a:lnTo>
                  <a:lnTo>
                    <a:pt x="555" y="570"/>
                  </a:lnTo>
                  <a:lnTo>
                    <a:pt x="554" y="576"/>
                  </a:lnTo>
                  <a:lnTo>
                    <a:pt x="551" y="583"/>
                  </a:lnTo>
                  <a:lnTo>
                    <a:pt x="539" y="595"/>
                  </a:lnTo>
                  <a:lnTo>
                    <a:pt x="532" y="606"/>
                  </a:lnTo>
                  <a:lnTo>
                    <a:pt x="514" y="613"/>
                  </a:lnTo>
                  <a:lnTo>
                    <a:pt x="497" y="623"/>
                  </a:lnTo>
                  <a:lnTo>
                    <a:pt x="480" y="630"/>
                  </a:lnTo>
                  <a:lnTo>
                    <a:pt x="464" y="640"/>
                  </a:lnTo>
                  <a:lnTo>
                    <a:pt x="445" y="646"/>
                  </a:lnTo>
                  <a:lnTo>
                    <a:pt x="428" y="651"/>
                  </a:lnTo>
                  <a:lnTo>
                    <a:pt x="410" y="655"/>
                  </a:lnTo>
                  <a:lnTo>
                    <a:pt x="391" y="659"/>
                  </a:lnTo>
                  <a:lnTo>
                    <a:pt x="386" y="653"/>
                  </a:lnTo>
                  <a:lnTo>
                    <a:pt x="373" y="668"/>
                  </a:lnTo>
                  <a:lnTo>
                    <a:pt x="361" y="681"/>
                  </a:lnTo>
                  <a:lnTo>
                    <a:pt x="347" y="693"/>
                  </a:lnTo>
                  <a:lnTo>
                    <a:pt x="334" y="702"/>
                  </a:lnTo>
                  <a:lnTo>
                    <a:pt x="319" y="708"/>
                  </a:lnTo>
                  <a:lnTo>
                    <a:pt x="306" y="714"/>
                  </a:lnTo>
                  <a:lnTo>
                    <a:pt x="290" y="714"/>
                  </a:lnTo>
                  <a:lnTo>
                    <a:pt x="278" y="715"/>
                  </a:lnTo>
                  <a:lnTo>
                    <a:pt x="278" y="706"/>
                  </a:lnTo>
                  <a:lnTo>
                    <a:pt x="273" y="702"/>
                  </a:lnTo>
                  <a:lnTo>
                    <a:pt x="266" y="698"/>
                  </a:lnTo>
                  <a:lnTo>
                    <a:pt x="262" y="695"/>
                  </a:lnTo>
                  <a:lnTo>
                    <a:pt x="278" y="693"/>
                  </a:lnTo>
                  <a:lnTo>
                    <a:pt x="293" y="691"/>
                  </a:lnTo>
                  <a:lnTo>
                    <a:pt x="309" y="685"/>
                  </a:lnTo>
                  <a:lnTo>
                    <a:pt x="324" y="681"/>
                  </a:lnTo>
                  <a:lnTo>
                    <a:pt x="339" y="672"/>
                  </a:lnTo>
                  <a:lnTo>
                    <a:pt x="353" y="661"/>
                  </a:lnTo>
                  <a:lnTo>
                    <a:pt x="366" y="647"/>
                  </a:lnTo>
                  <a:lnTo>
                    <a:pt x="379" y="632"/>
                  </a:lnTo>
                  <a:lnTo>
                    <a:pt x="379" y="625"/>
                  </a:lnTo>
                  <a:lnTo>
                    <a:pt x="376" y="619"/>
                  </a:lnTo>
                  <a:lnTo>
                    <a:pt x="371" y="612"/>
                  </a:lnTo>
                  <a:lnTo>
                    <a:pt x="369" y="606"/>
                  </a:lnTo>
                  <a:lnTo>
                    <a:pt x="366" y="615"/>
                  </a:lnTo>
                  <a:lnTo>
                    <a:pt x="359" y="630"/>
                  </a:lnTo>
                  <a:lnTo>
                    <a:pt x="347" y="644"/>
                  </a:lnTo>
                  <a:lnTo>
                    <a:pt x="337" y="653"/>
                  </a:lnTo>
                  <a:lnTo>
                    <a:pt x="323" y="653"/>
                  </a:lnTo>
                  <a:lnTo>
                    <a:pt x="309" y="657"/>
                  </a:lnTo>
                  <a:lnTo>
                    <a:pt x="293" y="661"/>
                  </a:lnTo>
                  <a:lnTo>
                    <a:pt x="278" y="663"/>
                  </a:lnTo>
                  <a:lnTo>
                    <a:pt x="260" y="661"/>
                  </a:lnTo>
                  <a:lnTo>
                    <a:pt x="245" y="659"/>
                  </a:lnTo>
                  <a:lnTo>
                    <a:pt x="232" y="651"/>
                  </a:lnTo>
                  <a:lnTo>
                    <a:pt x="222" y="640"/>
                  </a:lnTo>
                  <a:lnTo>
                    <a:pt x="238" y="638"/>
                  </a:lnTo>
                  <a:lnTo>
                    <a:pt x="256" y="638"/>
                  </a:lnTo>
                  <a:lnTo>
                    <a:pt x="273" y="636"/>
                  </a:lnTo>
                  <a:lnTo>
                    <a:pt x="292" y="636"/>
                  </a:lnTo>
                  <a:lnTo>
                    <a:pt x="307" y="632"/>
                  </a:lnTo>
                  <a:lnTo>
                    <a:pt x="324" y="627"/>
                  </a:lnTo>
                  <a:lnTo>
                    <a:pt x="339" y="617"/>
                  </a:lnTo>
                  <a:lnTo>
                    <a:pt x="353" y="606"/>
                  </a:lnTo>
                  <a:lnTo>
                    <a:pt x="352" y="595"/>
                  </a:lnTo>
                  <a:lnTo>
                    <a:pt x="356" y="587"/>
                  </a:lnTo>
                  <a:lnTo>
                    <a:pt x="359" y="587"/>
                  </a:lnTo>
                  <a:lnTo>
                    <a:pt x="354" y="574"/>
                  </a:lnTo>
                  <a:lnTo>
                    <a:pt x="350" y="564"/>
                  </a:lnTo>
                  <a:lnTo>
                    <a:pt x="343" y="555"/>
                  </a:lnTo>
                  <a:lnTo>
                    <a:pt x="340" y="545"/>
                  </a:lnTo>
                  <a:lnTo>
                    <a:pt x="334" y="561"/>
                  </a:lnTo>
                  <a:lnTo>
                    <a:pt x="329" y="574"/>
                  </a:lnTo>
                  <a:lnTo>
                    <a:pt x="319" y="583"/>
                  </a:lnTo>
                  <a:lnTo>
                    <a:pt x="310" y="593"/>
                  </a:lnTo>
                  <a:lnTo>
                    <a:pt x="299" y="598"/>
                  </a:lnTo>
                  <a:lnTo>
                    <a:pt x="287" y="604"/>
                  </a:lnTo>
                  <a:lnTo>
                    <a:pt x="275" y="608"/>
                  </a:lnTo>
                  <a:lnTo>
                    <a:pt x="265" y="612"/>
                  </a:lnTo>
                  <a:lnTo>
                    <a:pt x="255" y="608"/>
                  </a:lnTo>
                  <a:lnTo>
                    <a:pt x="246" y="606"/>
                  </a:lnTo>
                  <a:lnTo>
                    <a:pt x="235" y="606"/>
                  </a:lnTo>
                  <a:lnTo>
                    <a:pt x="226" y="606"/>
                  </a:lnTo>
                  <a:lnTo>
                    <a:pt x="215" y="604"/>
                  </a:lnTo>
                  <a:lnTo>
                    <a:pt x="206" y="600"/>
                  </a:lnTo>
                  <a:lnTo>
                    <a:pt x="199" y="593"/>
                  </a:lnTo>
                  <a:lnTo>
                    <a:pt x="195" y="583"/>
                  </a:lnTo>
                  <a:lnTo>
                    <a:pt x="211" y="581"/>
                  </a:lnTo>
                  <a:lnTo>
                    <a:pt x="231" y="581"/>
                  </a:lnTo>
                  <a:lnTo>
                    <a:pt x="250" y="581"/>
                  </a:lnTo>
                  <a:lnTo>
                    <a:pt x="270" y="581"/>
                  </a:lnTo>
                  <a:lnTo>
                    <a:pt x="289" y="576"/>
                  </a:lnTo>
                  <a:lnTo>
                    <a:pt x="306" y="568"/>
                  </a:lnTo>
                  <a:lnTo>
                    <a:pt x="319" y="553"/>
                  </a:lnTo>
                  <a:lnTo>
                    <a:pt x="329" y="530"/>
                  </a:lnTo>
                  <a:lnTo>
                    <a:pt x="329" y="523"/>
                  </a:lnTo>
                  <a:lnTo>
                    <a:pt x="326" y="515"/>
                  </a:lnTo>
                  <a:lnTo>
                    <a:pt x="320" y="508"/>
                  </a:lnTo>
                  <a:lnTo>
                    <a:pt x="316" y="502"/>
                  </a:lnTo>
                  <a:lnTo>
                    <a:pt x="303" y="519"/>
                  </a:lnTo>
                  <a:lnTo>
                    <a:pt x="290" y="532"/>
                  </a:lnTo>
                  <a:lnTo>
                    <a:pt x="275" y="542"/>
                  </a:lnTo>
                  <a:lnTo>
                    <a:pt x="259" y="549"/>
                  </a:lnTo>
                  <a:lnTo>
                    <a:pt x="241" y="551"/>
                  </a:lnTo>
                  <a:lnTo>
                    <a:pt x="223" y="553"/>
                  </a:lnTo>
                  <a:lnTo>
                    <a:pt x="205" y="551"/>
                  </a:lnTo>
                  <a:lnTo>
                    <a:pt x="189" y="549"/>
                  </a:lnTo>
                  <a:lnTo>
                    <a:pt x="176" y="536"/>
                  </a:lnTo>
                  <a:lnTo>
                    <a:pt x="164" y="525"/>
                  </a:lnTo>
                  <a:lnTo>
                    <a:pt x="151" y="512"/>
                  </a:lnTo>
                  <a:lnTo>
                    <a:pt x="141" y="498"/>
                  </a:lnTo>
                  <a:lnTo>
                    <a:pt x="129" y="483"/>
                  </a:lnTo>
                  <a:lnTo>
                    <a:pt x="122" y="468"/>
                  </a:lnTo>
                  <a:lnTo>
                    <a:pt x="117" y="449"/>
                  </a:lnTo>
                  <a:lnTo>
                    <a:pt x="115" y="432"/>
                  </a:lnTo>
                  <a:lnTo>
                    <a:pt x="101" y="413"/>
                  </a:lnTo>
                  <a:lnTo>
                    <a:pt x="102" y="410"/>
                  </a:lnTo>
                  <a:lnTo>
                    <a:pt x="107" y="410"/>
                  </a:lnTo>
                  <a:lnTo>
                    <a:pt x="101" y="398"/>
                  </a:lnTo>
                  <a:lnTo>
                    <a:pt x="91" y="394"/>
                  </a:lnTo>
                  <a:lnTo>
                    <a:pt x="83" y="387"/>
                  </a:lnTo>
                  <a:lnTo>
                    <a:pt x="83" y="374"/>
                  </a:lnTo>
                  <a:lnTo>
                    <a:pt x="71" y="357"/>
                  </a:lnTo>
                  <a:lnTo>
                    <a:pt x="63" y="343"/>
                  </a:lnTo>
                  <a:lnTo>
                    <a:pt x="54" y="328"/>
                  </a:lnTo>
                  <a:lnTo>
                    <a:pt x="48" y="315"/>
                  </a:lnTo>
                  <a:lnTo>
                    <a:pt x="41" y="298"/>
                  </a:lnTo>
                  <a:lnTo>
                    <a:pt x="37" y="283"/>
                  </a:lnTo>
                  <a:lnTo>
                    <a:pt x="33" y="264"/>
                  </a:lnTo>
                  <a:lnTo>
                    <a:pt x="31" y="247"/>
                  </a:lnTo>
                  <a:lnTo>
                    <a:pt x="34" y="242"/>
                  </a:lnTo>
                  <a:lnTo>
                    <a:pt x="40" y="240"/>
                  </a:lnTo>
                  <a:lnTo>
                    <a:pt x="36" y="230"/>
                  </a:lnTo>
                  <a:lnTo>
                    <a:pt x="31" y="223"/>
                  </a:lnTo>
                  <a:lnTo>
                    <a:pt x="20" y="236"/>
                  </a:lnTo>
                  <a:lnTo>
                    <a:pt x="13" y="255"/>
                  </a:lnTo>
                  <a:lnTo>
                    <a:pt x="10" y="266"/>
                  </a:lnTo>
                  <a:lnTo>
                    <a:pt x="10" y="277"/>
                  </a:lnTo>
                  <a:lnTo>
                    <a:pt x="10" y="289"/>
                  </a:lnTo>
                  <a:lnTo>
                    <a:pt x="13" y="300"/>
                  </a:lnTo>
                  <a:lnTo>
                    <a:pt x="18" y="313"/>
                  </a:lnTo>
                  <a:lnTo>
                    <a:pt x="27" y="328"/>
                  </a:lnTo>
                  <a:lnTo>
                    <a:pt x="36" y="342"/>
                  </a:lnTo>
                  <a:lnTo>
                    <a:pt x="44" y="357"/>
                  </a:lnTo>
                  <a:lnTo>
                    <a:pt x="53" y="368"/>
                  </a:lnTo>
                  <a:lnTo>
                    <a:pt x="61" y="381"/>
                  </a:lnTo>
                  <a:lnTo>
                    <a:pt x="70" y="394"/>
                  </a:lnTo>
                  <a:lnTo>
                    <a:pt x="80" y="410"/>
                  </a:lnTo>
                  <a:lnTo>
                    <a:pt x="68" y="404"/>
                  </a:lnTo>
                  <a:lnTo>
                    <a:pt x="58" y="396"/>
                  </a:lnTo>
                  <a:lnTo>
                    <a:pt x="48" y="385"/>
                  </a:lnTo>
                  <a:lnTo>
                    <a:pt x="40" y="376"/>
                  </a:lnTo>
                  <a:lnTo>
                    <a:pt x="30" y="362"/>
                  </a:lnTo>
                  <a:lnTo>
                    <a:pt x="21" y="349"/>
                  </a:lnTo>
                  <a:lnTo>
                    <a:pt x="13" y="334"/>
                  </a:lnTo>
                  <a:lnTo>
                    <a:pt x="6" y="323"/>
                  </a:lnTo>
                  <a:lnTo>
                    <a:pt x="0" y="336"/>
                  </a:lnTo>
                  <a:lnTo>
                    <a:pt x="0" y="347"/>
                  </a:lnTo>
                  <a:lnTo>
                    <a:pt x="3" y="357"/>
                  </a:lnTo>
                  <a:lnTo>
                    <a:pt x="10" y="368"/>
                  </a:lnTo>
                  <a:lnTo>
                    <a:pt x="14" y="376"/>
                  </a:lnTo>
                  <a:lnTo>
                    <a:pt x="21" y="387"/>
                  </a:lnTo>
                  <a:lnTo>
                    <a:pt x="27" y="396"/>
                  </a:lnTo>
                  <a:lnTo>
                    <a:pt x="31" y="410"/>
                  </a:lnTo>
                  <a:lnTo>
                    <a:pt x="24" y="410"/>
                  </a:lnTo>
                  <a:lnTo>
                    <a:pt x="17" y="406"/>
                  </a:lnTo>
                  <a:lnTo>
                    <a:pt x="10" y="398"/>
                  </a:lnTo>
                  <a:lnTo>
                    <a:pt x="8" y="393"/>
                  </a:lnTo>
                  <a:lnTo>
                    <a:pt x="7" y="398"/>
                  </a:lnTo>
                  <a:lnTo>
                    <a:pt x="8" y="411"/>
                  </a:lnTo>
                  <a:lnTo>
                    <a:pt x="11" y="419"/>
                  </a:lnTo>
                  <a:lnTo>
                    <a:pt x="21" y="423"/>
                  </a:lnTo>
                  <a:lnTo>
                    <a:pt x="30" y="421"/>
                  </a:lnTo>
                  <a:lnTo>
                    <a:pt x="38" y="421"/>
                  </a:lnTo>
                  <a:lnTo>
                    <a:pt x="47" y="421"/>
                  </a:lnTo>
                  <a:lnTo>
                    <a:pt x="57" y="421"/>
                  </a:lnTo>
                  <a:lnTo>
                    <a:pt x="65" y="419"/>
                  </a:lnTo>
                  <a:lnTo>
                    <a:pt x="75" y="419"/>
                  </a:lnTo>
                  <a:lnTo>
                    <a:pt x="84" y="417"/>
                  </a:lnTo>
                  <a:lnTo>
                    <a:pt x="94" y="417"/>
                  </a:lnTo>
                  <a:lnTo>
                    <a:pt x="104" y="432"/>
                  </a:lnTo>
                  <a:lnTo>
                    <a:pt x="92" y="438"/>
                  </a:lnTo>
                  <a:lnTo>
                    <a:pt x="83" y="444"/>
                  </a:lnTo>
                  <a:lnTo>
                    <a:pt x="71" y="445"/>
                  </a:lnTo>
                  <a:lnTo>
                    <a:pt x="60" y="447"/>
                  </a:lnTo>
                  <a:lnTo>
                    <a:pt x="47" y="445"/>
                  </a:lnTo>
                  <a:lnTo>
                    <a:pt x="34" y="444"/>
                  </a:lnTo>
                  <a:lnTo>
                    <a:pt x="23" y="442"/>
                  </a:lnTo>
                  <a:lnTo>
                    <a:pt x="13" y="440"/>
                  </a:lnTo>
                  <a:lnTo>
                    <a:pt x="11" y="444"/>
                  </a:lnTo>
                  <a:lnTo>
                    <a:pt x="11" y="455"/>
                  </a:lnTo>
                  <a:lnTo>
                    <a:pt x="13" y="464"/>
                  </a:lnTo>
                  <a:lnTo>
                    <a:pt x="21" y="470"/>
                  </a:lnTo>
                  <a:lnTo>
                    <a:pt x="31" y="470"/>
                  </a:lnTo>
                  <a:lnTo>
                    <a:pt x="43" y="474"/>
                  </a:lnTo>
                  <a:lnTo>
                    <a:pt x="54" y="476"/>
                  </a:lnTo>
                  <a:lnTo>
                    <a:pt x="67" y="479"/>
                  </a:lnTo>
                  <a:lnTo>
                    <a:pt x="78" y="478"/>
                  </a:lnTo>
                  <a:lnTo>
                    <a:pt x="91" y="478"/>
                  </a:lnTo>
                  <a:lnTo>
                    <a:pt x="102" y="474"/>
                  </a:lnTo>
                  <a:lnTo>
                    <a:pt x="115" y="470"/>
                  </a:lnTo>
                  <a:lnTo>
                    <a:pt x="120" y="478"/>
                  </a:lnTo>
                  <a:lnTo>
                    <a:pt x="122" y="489"/>
                  </a:lnTo>
                  <a:lnTo>
                    <a:pt x="111" y="495"/>
                  </a:lnTo>
                  <a:lnTo>
                    <a:pt x="98" y="502"/>
                  </a:lnTo>
                  <a:lnTo>
                    <a:pt x="84" y="504"/>
                  </a:lnTo>
                  <a:lnTo>
                    <a:pt x="71" y="506"/>
                  </a:lnTo>
                  <a:lnTo>
                    <a:pt x="57" y="502"/>
                  </a:lnTo>
                  <a:lnTo>
                    <a:pt x="44" y="500"/>
                  </a:lnTo>
                  <a:lnTo>
                    <a:pt x="31" y="495"/>
                  </a:lnTo>
                  <a:lnTo>
                    <a:pt x="21" y="491"/>
                  </a:lnTo>
                  <a:lnTo>
                    <a:pt x="20" y="496"/>
                  </a:lnTo>
                  <a:lnTo>
                    <a:pt x="20" y="506"/>
                  </a:lnTo>
                  <a:lnTo>
                    <a:pt x="20" y="513"/>
                  </a:lnTo>
                  <a:lnTo>
                    <a:pt x="24" y="523"/>
                  </a:lnTo>
                  <a:lnTo>
                    <a:pt x="27" y="523"/>
                  </a:lnTo>
                  <a:lnTo>
                    <a:pt x="34" y="527"/>
                  </a:lnTo>
                  <a:lnTo>
                    <a:pt x="40" y="530"/>
                  </a:lnTo>
                  <a:lnTo>
                    <a:pt x="46" y="536"/>
                  </a:lnTo>
                  <a:lnTo>
                    <a:pt x="57" y="536"/>
                  </a:lnTo>
                  <a:lnTo>
                    <a:pt x="70" y="540"/>
                  </a:lnTo>
                  <a:lnTo>
                    <a:pt x="83" y="542"/>
                  </a:lnTo>
                  <a:lnTo>
                    <a:pt x="95" y="545"/>
                  </a:lnTo>
                  <a:lnTo>
                    <a:pt x="107" y="544"/>
                  </a:lnTo>
                  <a:lnTo>
                    <a:pt x="120" y="544"/>
                  </a:lnTo>
                  <a:lnTo>
                    <a:pt x="131" y="540"/>
                  </a:lnTo>
                  <a:lnTo>
                    <a:pt x="142" y="536"/>
                  </a:lnTo>
                  <a:lnTo>
                    <a:pt x="149" y="523"/>
                  </a:lnTo>
                  <a:lnTo>
                    <a:pt x="152" y="527"/>
                  </a:lnTo>
                  <a:lnTo>
                    <a:pt x="158" y="532"/>
                  </a:lnTo>
                  <a:lnTo>
                    <a:pt x="161" y="538"/>
                  </a:lnTo>
                  <a:lnTo>
                    <a:pt x="161" y="545"/>
                  </a:lnTo>
                  <a:lnTo>
                    <a:pt x="152" y="555"/>
                  </a:lnTo>
                  <a:lnTo>
                    <a:pt x="144" y="562"/>
                  </a:lnTo>
                  <a:lnTo>
                    <a:pt x="134" y="566"/>
                  </a:lnTo>
                  <a:lnTo>
                    <a:pt x="124" y="570"/>
                  </a:lnTo>
                  <a:lnTo>
                    <a:pt x="112" y="570"/>
                  </a:lnTo>
                  <a:lnTo>
                    <a:pt x="101" y="570"/>
                  </a:lnTo>
                  <a:lnTo>
                    <a:pt x="90" y="568"/>
                  </a:lnTo>
                  <a:lnTo>
                    <a:pt x="80" y="570"/>
                  </a:lnTo>
                  <a:lnTo>
                    <a:pt x="73" y="562"/>
                  </a:lnTo>
                  <a:lnTo>
                    <a:pt x="65" y="561"/>
                  </a:lnTo>
                  <a:lnTo>
                    <a:pt x="57" y="561"/>
                  </a:lnTo>
                  <a:lnTo>
                    <a:pt x="48" y="561"/>
                  </a:lnTo>
                  <a:lnTo>
                    <a:pt x="54" y="576"/>
                  </a:lnTo>
                  <a:lnTo>
                    <a:pt x="61" y="593"/>
                  </a:lnTo>
                  <a:lnTo>
                    <a:pt x="67" y="608"/>
                  </a:lnTo>
                  <a:lnTo>
                    <a:pt x="75" y="625"/>
                  </a:lnTo>
                  <a:lnTo>
                    <a:pt x="83" y="640"/>
                  </a:lnTo>
                  <a:lnTo>
                    <a:pt x="91" y="655"/>
                  </a:lnTo>
                  <a:lnTo>
                    <a:pt x="101" y="666"/>
                  </a:lnTo>
                  <a:lnTo>
                    <a:pt x="115" y="680"/>
                  </a:lnTo>
                  <a:lnTo>
                    <a:pt x="107" y="666"/>
                  </a:lnTo>
                  <a:lnTo>
                    <a:pt x="101" y="655"/>
                  </a:lnTo>
                  <a:lnTo>
                    <a:pt x="94" y="644"/>
                  </a:lnTo>
                  <a:lnTo>
                    <a:pt x="90" y="632"/>
                  </a:lnTo>
                  <a:lnTo>
                    <a:pt x="83" y="619"/>
                  </a:lnTo>
                  <a:lnTo>
                    <a:pt x="78" y="606"/>
                  </a:lnTo>
                  <a:lnTo>
                    <a:pt x="74" y="593"/>
                  </a:lnTo>
                  <a:lnTo>
                    <a:pt x="73" y="581"/>
                  </a:lnTo>
                  <a:lnTo>
                    <a:pt x="80" y="578"/>
                  </a:lnTo>
                  <a:lnTo>
                    <a:pt x="88" y="578"/>
                  </a:lnTo>
                  <a:lnTo>
                    <a:pt x="95" y="598"/>
                  </a:lnTo>
                  <a:lnTo>
                    <a:pt x="104" y="623"/>
                  </a:lnTo>
                  <a:lnTo>
                    <a:pt x="115" y="646"/>
                  </a:lnTo>
                  <a:lnTo>
                    <a:pt x="128" y="670"/>
                  </a:lnTo>
                  <a:lnTo>
                    <a:pt x="141" y="689"/>
                  </a:lnTo>
                  <a:lnTo>
                    <a:pt x="158" y="708"/>
                  </a:lnTo>
                  <a:lnTo>
                    <a:pt x="175" y="719"/>
                  </a:lnTo>
                  <a:lnTo>
                    <a:pt x="195" y="729"/>
                  </a:lnTo>
                  <a:lnTo>
                    <a:pt x="209" y="725"/>
                  </a:lnTo>
                  <a:lnTo>
                    <a:pt x="192" y="712"/>
                  </a:lnTo>
                  <a:lnTo>
                    <a:pt x="178" y="697"/>
                  </a:lnTo>
                  <a:lnTo>
                    <a:pt x="165" y="680"/>
                  </a:lnTo>
                  <a:lnTo>
                    <a:pt x="152" y="663"/>
                  </a:lnTo>
                  <a:lnTo>
                    <a:pt x="139" y="642"/>
                  </a:lnTo>
                  <a:lnTo>
                    <a:pt x="131" y="623"/>
                  </a:lnTo>
                  <a:lnTo>
                    <a:pt x="122" y="602"/>
                  </a:lnTo>
                  <a:lnTo>
                    <a:pt x="117" y="581"/>
                  </a:lnTo>
                  <a:lnTo>
                    <a:pt x="125" y="578"/>
                  </a:lnTo>
                  <a:lnTo>
                    <a:pt x="132" y="579"/>
                  </a:lnTo>
                  <a:lnTo>
                    <a:pt x="137" y="585"/>
                  </a:lnTo>
                  <a:lnTo>
                    <a:pt x="141" y="596"/>
                  </a:lnTo>
                  <a:lnTo>
                    <a:pt x="144" y="608"/>
                  </a:lnTo>
                  <a:lnTo>
                    <a:pt x="147" y="619"/>
                  </a:lnTo>
                  <a:lnTo>
                    <a:pt x="151" y="629"/>
                  </a:lnTo>
                  <a:lnTo>
                    <a:pt x="158" y="640"/>
                  </a:lnTo>
                  <a:lnTo>
                    <a:pt x="165" y="651"/>
                  </a:lnTo>
                  <a:lnTo>
                    <a:pt x="174" y="664"/>
                  </a:lnTo>
                  <a:lnTo>
                    <a:pt x="182" y="676"/>
                  </a:lnTo>
                  <a:lnTo>
                    <a:pt x="192" y="687"/>
                  </a:lnTo>
                  <a:lnTo>
                    <a:pt x="201" y="697"/>
                  </a:lnTo>
                  <a:lnTo>
                    <a:pt x="211" y="708"/>
                  </a:lnTo>
                  <a:lnTo>
                    <a:pt x="221" y="717"/>
                  </a:lnTo>
                  <a:lnTo>
                    <a:pt x="231" y="729"/>
                  </a:lnTo>
                  <a:lnTo>
                    <a:pt x="255" y="725"/>
                  </a:lnTo>
                  <a:lnTo>
                    <a:pt x="239" y="710"/>
                  </a:lnTo>
                  <a:lnTo>
                    <a:pt x="226" y="695"/>
                  </a:lnTo>
                  <a:lnTo>
                    <a:pt x="212" y="678"/>
                  </a:lnTo>
                  <a:lnTo>
                    <a:pt x="202" y="661"/>
                  </a:lnTo>
                  <a:lnTo>
                    <a:pt x="191" y="642"/>
                  </a:lnTo>
                  <a:lnTo>
                    <a:pt x="182" y="625"/>
                  </a:lnTo>
                  <a:lnTo>
                    <a:pt x="172" y="606"/>
                  </a:lnTo>
                  <a:lnTo>
                    <a:pt x="166" y="587"/>
                  </a:lnTo>
                  <a:lnTo>
                    <a:pt x="162" y="574"/>
                  </a:lnTo>
                  <a:lnTo>
                    <a:pt x="159" y="561"/>
                  </a:lnTo>
                  <a:lnTo>
                    <a:pt x="159" y="549"/>
                  </a:lnTo>
                  <a:lnTo>
                    <a:pt x="168" y="545"/>
                  </a:lnTo>
                  <a:lnTo>
                    <a:pt x="175" y="568"/>
                  </a:lnTo>
                  <a:lnTo>
                    <a:pt x="184" y="591"/>
                  </a:lnTo>
                  <a:lnTo>
                    <a:pt x="195" y="612"/>
                  </a:lnTo>
                  <a:lnTo>
                    <a:pt x="208" y="634"/>
                  </a:lnTo>
                  <a:lnTo>
                    <a:pt x="221" y="653"/>
                  </a:lnTo>
                  <a:lnTo>
                    <a:pt x="235" y="674"/>
                  </a:lnTo>
                  <a:lnTo>
                    <a:pt x="249" y="691"/>
                  </a:lnTo>
                  <a:lnTo>
                    <a:pt x="265" y="708"/>
                  </a:lnTo>
                  <a:lnTo>
                    <a:pt x="263" y="714"/>
                  </a:lnTo>
                  <a:lnTo>
                    <a:pt x="266" y="719"/>
                  </a:lnTo>
                  <a:lnTo>
                    <a:pt x="268" y="725"/>
                  </a:lnTo>
                  <a:lnTo>
                    <a:pt x="270" y="732"/>
                  </a:lnTo>
                  <a:lnTo>
                    <a:pt x="275" y="731"/>
                  </a:lnTo>
                  <a:lnTo>
                    <a:pt x="282" y="731"/>
                  </a:lnTo>
                  <a:lnTo>
                    <a:pt x="289" y="731"/>
                  </a:lnTo>
                  <a:lnTo>
                    <a:pt x="296" y="732"/>
                  </a:lnTo>
                  <a:lnTo>
                    <a:pt x="302" y="731"/>
                  </a:lnTo>
                  <a:lnTo>
                    <a:pt x="307" y="729"/>
                  </a:lnTo>
                  <a:lnTo>
                    <a:pt x="310" y="723"/>
                  </a:lnTo>
                  <a:lnTo>
                    <a:pt x="310" y="715"/>
                  </a:lnTo>
                  <a:lnTo>
                    <a:pt x="320" y="714"/>
                  </a:lnTo>
                  <a:lnTo>
                    <a:pt x="332" y="714"/>
                  </a:lnTo>
                  <a:lnTo>
                    <a:pt x="342" y="708"/>
                  </a:lnTo>
                  <a:lnTo>
                    <a:pt x="353" y="704"/>
                  </a:lnTo>
                  <a:lnTo>
                    <a:pt x="361" y="695"/>
                  </a:lnTo>
                  <a:lnTo>
                    <a:pt x="371" y="687"/>
                  </a:lnTo>
                  <a:lnTo>
                    <a:pt x="380" y="678"/>
                  </a:lnTo>
                  <a:lnTo>
                    <a:pt x="389" y="670"/>
                  </a:lnTo>
                  <a:lnTo>
                    <a:pt x="397" y="670"/>
                  </a:lnTo>
                  <a:lnTo>
                    <a:pt x="404" y="676"/>
                  </a:lnTo>
                  <a:lnTo>
                    <a:pt x="424" y="672"/>
                  </a:lnTo>
                  <a:lnTo>
                    <a:pt x="444" y="668"/>
                  </a:lnTo>
                  <a:lnTo>
                    <a:pt x="463" y="661"/>
                  </a:lnTo>
                  <a:lnTo>
                    <a:pt x="481" y="653"/>
                  </a:lnTo>
                  <a:lnTo>
                    <a:pt x="498" y="642"/>
                  </a:lnTo>
                  <a:lnTo>
                    <a:pt x="515" y="630"/>
                  </a:lnTo>
                  <a:lnTo>
                    <a:pt x="532" y="615"/>
                  </a:lnTo>
                  <a:lnTo>
                    <a:pt x="549" y="602"/>
                  </a:lnTo>
                  <a:lnTo>
                    <a:pt x="555" y="610"/>
                  </a:lnTo>
                  <a:lnTo>
                    <a:pt x="554" y="623"/>
                  </a:lnTo>
                  <a:lnTo>
                    <a:pt x="534" y="640"/>
                  </a:lnTo>
                  <a:lnTo>
                    <a:pt x="515" y="655"/>
                  </a:lnTo>
                  <a:lnTo>
                    <a:pt x="494" y="664"/>
                  </a:lnTo>
                  <a:lnTo>
                    <a:pt x="474" y="676"/>
                  </a:lnTo>
                  <a:lnTo>
                    <a:pt x="451" y="681"/>
                  </a:lnTo>
                  <a:lnTo>
                    <a:pt x="430" y="689"/>
                  </a:lnTo>
                  <a:lnTo>
                    <a:pt x="407" y="697"/>
                  </a:lnTo>
                  <a:lnTo>
                    <a:pt x="386" y="704"/>
                  </a:lnTo>
                  <a:lnTo>
                    <a:pt x="373" y="719"/>
                  </a:lnTo>
                  <a:lnTo>
                    <a:pt x="393" y="712"/>
                  </a:lnTo>
                  <a:lnTo>
                    <a:pt x="418" y="706"/>
                  </a:lnTo>
                  <a:lnTo>
                    <a:pt x="444" y="697"/>
                  </a:lnTo>
                  <a:lnTo>
                    <a:pt x="471" y="687"/>
                  </a:lnTo>
                  <a:lnTo>
                    <a:pt x="497" y="674"/>
                  </a:lnTo>
                  <a:lnTo>
                    <a:pt x="524" y="661"/>
                  </a:lnTo>
                  <a:lnTo>
                    <a:pt x="548" y="646"/>
                  </a:lnTo>
                  <a:lnTo>
                    <a:pt x="572" y="630"/>
                  </a:lnTo>
                  <a:lnTo>
                    <a:pt x="569" y="610"/>
                  </a:lnTo>
                  <a:lnTo>
                    <a:pt x="565" y="591"/>
                  </a:lnTo>
                  <a:lnTo>
                    <a:pt x="559" y="572"/>
                  </a:lnTo>
                  <a:lnTo>
                    <a:pt x="554" y="553"/>
                  </a:lnTo>
                  <a:lnTo>
                    <a:pt x="572" y="542"/>
                  </a:lnTo>
                  <a:lnTo>
                    <a:pt x="592" y="534"/>
                  </a:lnTo>
                  <a:lnTo>
                    <a:pt x="612" y="525"/>
                  </a:lnTo>
                  <a:lnTo>
                    <a:pt x="632" y="515"/>
                  </a:lnTo>
                  <a:lnTo>
                    <a:pt x="649" y="502"/>
                  </a:lnTo>
                  <a:lnTo>
                    <a:pt x="666" y="487"/>
                  </a:lnTo>
                  <a:lnTo>
                    <a:pt x="680" y="466"/>
                  </a:lnTo>
                  <a:lnTo>
                    <a:pt x="693" y="444"/>
                  </a:lnTo>
                  <a:lnTo>
                    <a:pt x="697" y="447"/>
                  </a:lnTo>
                  <a:lnTo>
                    <a:pt x="702" y="455"/>
                  </a:lnTo>
                  <a:lnTo>
                    <a:pt x="706" y="462"/>
                  </a:lnTo>
                  <a:lnTo>
                    <a:pt x="710" y="470"/>
                  </a:lnTo>
                  <a:lnTo>
                    <a:pt x="700" y="476"/>
                  </a:lnTo>
                  <a:lnTo>
                    <a:pt x="695" y="489"/>
                  </a:lnTo>
                  <a:lnTo>
                    <a:pt x="680" y="500"/>
                  </a:lnTo>
                  <a:lnTo>
                    <a:pt x="666" y="512"/>
                  </a:lnTo>
                  <a:lnTo>
                    <a:pt x="652" y="523"/>
                  </a:lnTo>
                  <a:lnTo>
                    <a:pt x="638" y="536"/>
                  </a:lnTo>
                  <a:lnTo>
                    <a:pt x="622" y="544"/>
                  </a:lnTo>
                  <a:lnTo>
                    <a:pt x="606" y="553"/>
                  </a:lnTo>
                  <a:lnTo>
                    <a:pt x="591" y="561"/>
                  </a:lnTo>
                  <a:lnTo>
                    <a:pt x="575" y="566"/>
                  </a:lnTo>
                  <a:lnTo>
                    <a:pt x="578" y="578"/>
                  </a:lnTo>
                  <a:lnTo>
                    <a:pt x="582" y="591"/>
                  </a:lnTo>
                  <a:lnTo>
                    <a:pt x="586" y="602"/>
                  </a:lnTo>
                  <a:lnTo>
                    <a:pt x="591" y="615"/>
                  </a:lnTo>
                  <a:lnTo>
                    <a:pt x="595" y="608"/>
                  </a:lnTo>
                  <a:lnTo>
                    <a:pt x="602" y="606"/>
                  </a:lnTo>
                  <a:lnTo>
                    <a:pt x="609" y="600"/>
                  </a:lnTo>
                  <a:lnTo>
                    <a:pt x="615" y="595"/>
                  </a:lnTo>
                  <a:lnTo>
                    <a:pt x="613" y="579"/>
                  </a:lnTo>
                  <a:lnTo>
                    <a:pt x="612" y="566"/>
                  </a:lnTo>
                  <a:lnTo>
                    <a:pt x="618" y="561"/>
                  </a:lnTo>
                  <a:lnTo>
                    <a:pt x="623" y="557"/>
                  </a:lnTo>
                  <a:lnTo>
                    <a:pt x="635" y="581"/>
                  </a:lnTo>
                  <a:lnTo>
                    <a:pt x="642" y="570"/>
                  </a:lnTo>
                  <a:lnTo>
                    <a:pt x="652" y="561"/>
                  </a:lnTo>
                  <a:lnTo>
                    <a:pt x="658" y="549"/>
                  </a:lnTo>
                  <a:lnTo>
                    <a:pt x="660" y="536"/>
                  </a:lnTo>
                  <a:lnTo>
                    <a:pt x="659" y="534"/>
                  </a:lnTo>
                  <a:lnTo>
                    <a:pt x="665" y="527"/>
                  </a:lnTo>
                  <a:lnTo>
                    <a:pt x="672" y="519"/>
                  </a:lnTo>
                  <a:lnTo>
                    <a:pt x="679" y="536"/>
                  </a:lnTo>
                  <a:lnTo>
                    <a:pt x="680" y="534"/>
                  </a:lnTo>
                  <a:lnTo>
                    <a:pt x="686" y="532"/>
                  </a:lnTo>
                  <a:lnTo>
                    <a:pt x="690" y="527"/>
                  </a:lnTo>
                  <a:lnTo>
                    <a:pt x="695" y="523"/>
                  </a:lnTo>
                  <a:lnTo>
                    <a:pt x="692" y="513"/>
                  </a:lnTo>
                  <a:lnTo>
                    <a:pt x="693" y="506"/>
                  </a:lnTo>
                  <a:lnTo>
                    <a:pt x="697" y="495"/>
                  </a:lnTo>
                  <a:lnTo>
                    <a:pt x="703" y="489"/>
                  </a:lnTo>
                  <a:lnTo>
                    <a:pt x="705" y="485"/>
                  </a:lnTo>
                  <a:lnTo>
                    <a:pt x="710" y="495"/>
                  </a:lnTo>
                  <a:lnTo>
                    <a:pt x="712" y="510"/>
                  </a:lnTo>
                  <a:lnTo>
                    <a:pt x="729" y="491"/>
                  </a:lnTo>
                  <a:lnTo>
                    <a:pt x="747" y="474"/>
                  </a:lnTo>
                  <a:lnTo>
                    <a:pt x="763" y="453"/>
                  </a:lnTo>
                  <a:lnTo>
                    <a:pt x="779" y="432"/>
                  </a:lnTo>
                  <a:lnTo>
                    <a:pt x="793" y="408"/>
                  </a:lnTo>
                  <a:lnTo>
                    <a:pt x="807" y="385"/>
                  </a:lnTo>
                  <a:lnTo>
                    <a:pt x="821" y="362"/>
                  </a:lnTo>
                  <a:lnTo>
                    <a:pt x="837" y="340"/>
                  </a:lnTo>
                  <a:lnTo>
                    <a:pt x="828" y="349"/>
                  </a:lnTo>
                  <a:lnTo>
                    <a:pt x="818" y="357"/>
                  </a:lnTo>
                  <a:lnTo>
                    <a:pt x="814" y="340"/>
                  </a:lnTo>
                  <a:lnTo>
                    <a:pt x="826" y="325"/>
                  </a:lnTo>
                  <a:lnTo>
                    <a:pt x="837" y="309"/>
                  </a:lnTo>
                  <a:lnTo>
                    <a:pt x="845" y="292"/>
                  </a:lnTo>
                  <a:lnTo>
                    <a:pt x="855" y="277"/>
                  </a:lnTo>
                  <a:lnTo>
                    <a:pt x="864" y="258"/>
                  </a:lnTo>
                  <a:lnTo>
                    <a:pt x="872" y="242"/>
                  </a:lnTo>
                  <a:lnTo>
                    <a:pt x="882" y="226"/>
                  </a:lnTo>
                  <a:lnTo>
                    <a:pt x="894" y="215"/>
                  </a:lnTo>
                  <a:lnTo>
                    <a:pt x="894" y="234"/>
                  </a:lnTo>
                  <a:lnTo>
                    <a:pt x="898" y="219"/>
                  </a:lnTo>
                  <a:lnTo>
                    <a:pt x="902" y="208"/>
                  </a:lnTo>
                  <a:lnTo>
                    <a:pt x="904" y="192"/>
                  </a:lnTo>
                  <a:lnTo>
                    <a:pt x="907" y="181"/>
                  </a:lnTo>
                  <a:lnTo>
                    <a:pt x="908" y="168"/>
                  </a:lnTo>
                  <a:lnTo>
                    <a:pt x="911" y="155"/>
                  </a:lnTo>
                  <a:lnTo>
                    <a:pt x="915" y="143"/>
                  </a:lnTo>
                  <a:lnTo>
                    <a:pt x="922" y="134"/>
                  </a:lnTo>
                  <a:lnTo>
                    <a:pt x="925" y="138"/>
                  </a:lnTo>
                  <a:lnTo>
                    <a:pt x="928" y="123"/>
                  </a:lnTo>
                  <a:lnTo>
                    <a:pt x="929" y="107"/>
                  </a:lnTo>
                  <a:lnTo>
                    <a:pt x="928" y="90"/>
                  </a:lnTo>
                  <a:lnTo>
                    <a:pt x="927" y="73"/>
                  </a:lnTo>
                  <a:lnTo>
                    <a:pt x="921" y="53"/>
                  </a:lnTo>
                  <a:lnTo>
                    <a:pt x="917" y="34"/>
                  </a:lnTo>
                  <a:lnTo>
                    <a:pt x="911" y="15"/>
                  </a:lnTo>
                  <a:lnTo>
                    <a:pt x="907" y="0"/>
                  </a:lnTo>
                  <a:lnTo>
                    <a:pt x="898" y="4"/>
                  </a:lnTo>
                  <a:lnTo>
                    <a:pt x="891" y="13"/>
                  </a:lnTo>
                  <a:lnTo>
                    <a:pt x="885" y="21"/>
                  </a:lnTo>
                  <a:lnTo>
                    <a:pt x="881" y="3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6" name="Freeform 187"/>
            <p:cNvSpPr>
              <a:spLocks/>
            </p:cNvSpPr>
            <p:nvPr/>
          </p:nvSpPr>
          <p:spPr bwMode="auto">
            <a:xfrm>
              <a:off x="3603" y="2360"/>
              <a:ext cx="848" cy="346"/>
            </a:xfrm>
            <a:custGeom>
              <a:avLst/>
              <a:gdLst>
                <a:gd name="T0" fmla="*/ 757 w 848"/>
                <a:gd name="T1" fmla="*/ 149 h 693"/>
                <a:gd name="T2" fmla="*/ 723 w 848"/>
                <a:gd name="T3" fmla="*/ 209 h 693"/>
                <a:gd name="T4" fmla="*/ 687 w 848"/>
                <a:gd name="T5" fmla="*/ 270 h 693"/>
                <a:gd name="T6" fmla="*/ 646 w 848"/>
                <a:gd name="T7" fmla="*/ 324 h 693"/>
                <a:gd name="T8" fmla="*/ 565 w 848"/>
                <a:gd name="T9" fmla="*/ 407 h 693"/>
                <a:gd name="T10" fmla="*/ 438 w 848"/>
                <a:gd name="T11" fmla="*/ 508 h 693"/>
                <a:gd name="T12" fmla="*/ 303 w 848"/>
                <a:gd name="T13" fmla="*/ 576 h 693"/>
                <a:gd name="T14" fmla="*/ 159 w 848"/>
                <a:gd name="T15" fmla="*/ 604 h 693"/>
                <a:gd name="T16" fmla="*/ 74 w 848"/>
                <a:gd name="T17" fmla="*/ 596 h 693"/>
                <a:gd name="T18" fmla="*/ 52 w 848"/>
                <a:gd name="T19" fmla="*/ 589 h 693"/>
                <a:gd name="T20" fmla="*/ 30 w 848"/>
                <a:gd name="T21" fmla="*/ 581 h 693"/>
                <a:gd name="T22" fmla="*/ 8 w 848"/>
                <a:gd name="T23" fmla="*/ 572 h 693"/>
                <a:gd name="T24" fmla="*/ 7 w 848"/>
                <a:gd name="T25" fmla="*/ 585 h 693"/>
                <a:gd name="T26" fmla="*/ 27 w 848"/>
                <a:gd name="T27" fmla="*/ 619 h 693"/>
                <a:gd name="T28" fmla="*/ 51 w 848"/>
                <a:gd name="T29" fmla="*/ 649 h 693"/>
                <a:gd name="T30" fmla="*/ 78 w 848"/>
                <a:gd name="T31" fmla="*/ 676 h 693"/>
                <a:gd name="T32" fmla="*/ 115 w 848"/>
                <a:gd name="T33" fmla="*/ 691 h 693"/>
                <a:gd name="T34" fmla="*/ 161 w 848"/>
                <a:gd name="T35" fmla="*/ 691 h 693"/>
                <a:gd name="T36" fmla="*/ 208 w 848"/>
                <a:gd name="T37" fmla="*/ 687 h 693"/>
                <a:gd name="T38" fmla="*/ 253 w 848"/>
                <a:gd name="T39" fmla="*/ 681 h 693"/>
                <a:gd name="T40" fmla="*/ 290 w 848"/>
                <a:gd name="T41" fmla="*/ 672 h 693"/>
                <a:gd name="T42" fmla="*/ 321 w 848"/>
                <a:gd name="T43" fmla="*/ 660 h 693"/>
                <a:gd name="T44" fmla="*/ 354 w 848"/>
                <a:gd name="T45" fmla="*/ 651 h 693"/>
                <a:gd name="T46" fmla="*/ 384 w 848"/>
                <a:gd name="T47" fmla="*/ 640 h 693"/>
                <a:gd name="T48" fmla="*/ 452 w 848"/>
                <a:gd name="T49" fmla="*/ 600 h 693"/>
                <a:gd name="T50" fmla="*/ 558 w 848"/>
                <a:gd name="T51" fmla="*/ 526 h 693"/>
                <a:gd name="T52" fmla="*/ 657 w 848"/>
                <a:gd name="T53" fmla="*/ 434 h 693"/>
                <a:gd name="T54" fmla="*/ 744 w 848"/>
                <a:gd name="T55" fmla="*/ 324 h 693"/>
                <a:gd name="T56" fmla="*/ 795 w 848"/>
                <a:gd name="T57" fmla="*/ 241 h 693"/>
                <a:gd name="T58" fmla="*/ 821 w 848"/>
                <a:gd name="T59" fmla="*/ 198 h 693"/>
                <a:gd name="T60" fmla="*/ 840 w 848"/>
                <a:gd name="T61" fmla="*/ 153 h 693"/>
                <a:gd name="T62" fmla="*/ 848 w 848"/>
                <a:gd name="T63" fmla="*/ 103 h 693"/>
                <a:gd name="T64" fmla="*/ 820 w 848"/>
                <a:gd name="T65" fmla="*/ 0 h 693"/>
                <a:gd name="T66" fmla="*/ 805 w 848"/>
                <a:gd name="T67" fmla="*/ 28 h 693"/>
                <a:gd name="T68" fmla="*/ 798 w 848"/>
                <a:gd name="T69" fmla="*/ 60 h 693"/>
                <a:gd name="T70" fmla="*/ 788 w 848"/>
                <a:gd name="T71" fmla="*/ 90 h 693"/>
                <a:gd name="T72" fmla="*/ 776 w 848"/>
                <a:gd name="T73" fmla="*/ 12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8" h="693">
                  <a:moveTo>
                    <a:pt x="776" y="120"/>
                  </a:moveTo>
                  <a:lnTo>
                    <a:pt x="757" y="149"/>
                  </a:lnTo>
                  <a:lnTo>
                    <a:pt x="740" y="181"/>
                  </a:lnTo>
                  <a:lnTo>
                    <a:pt x="723" y="209"/>
                  </a:lnTo>
                  <a:lnTo>
                    <a:pt x="706" y="241"/>
                  </a:lnTo>
                  <a:lnTo>
                    <a:pt x="687" y="270"/>
                  </a:lnTo>
                  <a:lnTo>
                    <a:pt x="669" y="298"/>
                  </a:lnTo>
                  <a:lnTo>
                    <a:pt x="646" y="324"/>
                  </a:lnTo>
                  <a:lnTo>
                    <a:pt x="625" y="351"/>
                  </a:lnTo>
                  <a:lnTo>
                    <a:pt x="565" y="407"/>
                  </a:lnTo>
                  <a:lnTo>
                    <a:pt x="504" y="462"/>
                  </a:lnTo>
                  <a:lnTo>
                    <a:pt x="438" y="508"/>
                  </a:lnTo>
                  <a:lnTo>
                    <a:pt x="373" y="547"/>
                  </a:lnTo>
                  <a:lnTo>
                    <a:pt x="303" y="576"/>
                  </a:lnTo>
                  <a:lnTo>
                    <a:pt x="233" y="594"/>
                  </a:lnTo>
                  <a:lnTo>
                    <a:pt x="159" y="604"/>
                  </a:lnTo>
                  <a:lnTo>
                    <a:pt x="85" y="602"/>
                  </a:lnTo>
                  <a:lnTo>
                    <a:pt x="74" y="596"/>
                  </a:lnTo>
                  <a:lnTo>
                    <a:pt x="64" y="593"/>
                  </a:lnTo>
                  <a:lnTo>
                    <a:pt x="52" y="589"/>
                  </a:lnTo>
                  <a:lnTo>
                    <a:pt x="42" y="585"/>
                  </a:lnTo>
                  <a:lnTo>
                    <a:pt x="30" y="581"/>
                  </a:lnTo>
                  <a:lnTo>
                    <a:pt x="20" y="577"/>
                  </a:lnTo>
                  <a:lnTo>
                    <a:pt x="8" y="572"/>
                  </a:lnTo>
                  <a:lnTo>
                    <a:pt x="0" y="568"/>
                  </a:lnTo>
                  <a:lnTo>
                    <a:pt x="7" y="585"/>
                  </a:lnTo>
                  <a:lnTo>
                    <a:pt x="15" y="602"/>
                  </a:lnTo>
                  <a:lnTo>
                    <a:pt x="27" y="619"/>
                  </a:lnTo>
                  <a:lnTo>
                    <a:pt x="40" y="636"/>
                  </a:lnTo>
                  <a:lnTo>
                    <a:pt x="51" y="649"/>
                  </a:lnTo>
                  <a:lnTo>
                    <a:pt x="65" y="664"/>
                  </a:lnTo>
                  <a:lnTo>
                    <a:pt x="78" y="676"/>
                  </a:lnTo>
                  <a:lnTo>
                    <a:pt x="94" y="687"/>
                  </a:lnTo>
                  <a:lnTo>
                    <a:pt x="115" y="691"/>
                  </a:lnTo>
                  <a:lnTo>
                    <a:pt x="139" y="693"/>
                  </a:lnTo>
                  <a:lnTo>
                    <a:pt x="161" y="691"/>
                  </a:lnTo>
                  <a:lnTo>
                    <a:pt x="185" y="691"/>
                  </a:lnTo>
                  <a:lnTo>
                    <a:pt x="208" y="687"/>
                  </a:lnTo>
                  <a:lnTo>
                    <a:pt x="230" y="683"/>
                  </a:lnTo>
                  <a:lnTo>
                    <a:pt x="253" y="681"/>
                  </a:lnTo>
                  <a:lnTo>
                    <a:pt x="277" y="681"/>
                  </a:lnTo>
                  <a:lnTo>
                    <a:pt x="290" y="672"/>
                  </a:lnTo>
                  <a:lnTo>
                    <a:pt x="306" y="666"/>
                  </a:lnTo>
                  <a:lnTo>
                    <a:pt x="321" y="660"/>
                  </a:lnTo>
                  <a:lnTo>
                    <a:pt x="339" y="657"/>
                  </a:lnTo>
                  <a:lnTo>
                    <a:pt x="354" y="651"/>
                  </a:lnTo>
                  <a:lnTo>
                    <a:pt x="370" y="647"/>
                  </a:lnTo>
                  <a:lnTo>
                    <a:pt x="384" y="640"/>
                  </a:lnTo>
                  <a:lnTo>
                    <a:pt x="400" y="632"/>
                  </a:lnTo>
                  <a:lnTo>
                    <a:pt x="452" y="600"/>
                  </a:lnTo>
                  <a:lnTo>
                    <a:pt x="507" y="566"/>
                  </a:lnTo>
                  <a:lnTo>
                    <a:pt x="558" y="526"/>
                  </a:lnTo>
                  <a:lnTo>
                    <a:pt x="610" y="485"/>
                  </a:lnTo>
                  <a:lnTo>
                    <a:pt x="657" y="434"/>
                  </a:lnTo>
                  <a:lnTo>
                    <a:pt x="703" y="381"/>
                  </a:lnTo>
                  <a:lnTo>
                    <a:pt x="744" y="324"/>
                  </a:lnTo>
                  <a:lnTo>
                    <a:pt x="783" y="262"/>
                  </a:lnTo>
                  <a:lnTo>
                    <a:pt x="795" y="241"/>
                  </a:lnTo>
                  <a:lnTo>
                    <a:pt x="810" y="221"/>
                  </a:lnTo>
                  <a:lnTo>
                    <a:pt x="821" y="198"/>
                  </a:lnTo>
                  <a:lnTo>
                    <a:pt x="832" y="177"/>
                  </a:lnTo>
                  <a:lnTo>
                    <a:pt x="840" y="153"/>
                  </a:lnTo>
                  <a:lnTo>
                    <a:pt x="845" y="130"/>
                  </a:lnTo>
                  <a:lnTo>
                    <a:pt x="848" y="103"/>
                  </a:lnTo>
                  <a:lnTo>
                    <a:pt x="848" y="79"/>
                  </a:lnTo>
                  <a:lnTo>
                    <a:pt x="820" y="0"/>
                  </a:lnTo>
                  <a:lnTo>
                    <a:pt x="811" y="11"/>
                  </a:lnTo>
                  <a:lnTo>
                    <a:pt x="805" y="28"/>
                  </a:lnTo>
                  <a:lnTo>
                    <a:pt x="801" y="43"/>
                  </a:lnTo>
                  <a:lnTo>
                    <a:pt x="798" y="60"/>
                  </a:lnTo>
                  <a:lnTo>
                    <a:pt x="793" y="75"/>
                  </a:lnTo>
                  <a:lnTo>
                    <a:pt x="788" y="90"/>
                  </a:lnTo>
                  <a:lnTo>
                    <a:pt x="783" y="105"/>
                  </a:lnTo>
                  <a:lnTo>
                    <a:pt x="776" y="120"/>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7" name="Freeform 188"/>
            <p:cNvSpPr>
              <a:spLocks/>
            </p:cNvSpPr>
            <p:nvPr/>
          </p:nvSpPr>
          <p:spPr bwMode="auto">
            <a:xfrm>
              <a:off x="3537" y="2406"/>
              <a:ext cx="264" cy="100"/>
            </a:xfrm>
            <a:custGeom>
              <a:avLst/>
              <a:gdLst>
                <a:gd name="T0" fmla="*/ 0 w 264"/>
                <a:gd name="T1" fmla="*/ 47 h 200"/>
                <a:gd name="T2" fmla="*/ 5 w 264"/>
                <a:gd name="T3" fmla="*/ 62 h 200"/>
                <a:gd name="T4" fmla="*/ 16 w 264"/>
                <a:gd name="T5" fmla="*/ 72 h 200"/>
                <a:gd name="T6" fmla="*/ 33 w 264"/>
                <a:gd name="T7" fmla="*/ 76 h 200"/>
                <a:gd name="T8" fmla="*/ 52 w 264"/>
                <a:gd name="T9" fmla="*/ 76 h 200"/>
                <a:gd name="T10" fmla="*/ 69 w 264"/>
                <a:gd name="T11" fmla="*/ 74 h 200"/>
                <a:gd name="T12" fmla="*/ 87 w 264"/>
                <a:gd name="T13" fmla="*/ 70 h 200"/>
                <a:gd name="T14" fmla="*/ 106 w 264"/>
                <a:gd name="T15" fmla="*/ 62 h 200"/>
                <a:gd name="T16" fmla="*/ 123 w 264"/>
                <a:gd name="T17" fmla="*/ 53 h 200"/>
                <a:gd name="T18" fmla="*/ 138 w 264"/>
                <a:gd name="T19" fmla="*/ 40 h 200"/>
                <a:gd name="T20" fmla="*/ 151 w 264"/>
                <a:gd name="T21" fmla="*/ 40 h 200"/>
                <a:gd name="T22" fmla="*/ 148 w 264"/>
                <a:gd name="T23" fmla="*/ 53 h 200"/>
                <a:gd name="T24" fmla="*/ 134 w 264"/>
                <a:gd name="T25" fmla="*/ 74 h 200"/>
                <a:gd name="T26" fmla="*/ 107 w 264"/>
                <a:gd name="T27" fmla="*/ 91 h 200"/>
                <a:gd name="T28" fmla="*/ 77 w 264"/>
                <a:gd name="T29" fmla="*/ 98 h 200"/>
                <a:gd name="T30" fmla="*/ 46 w 264"/>
                <a:gd name="T31" fmla="*/ 100 h 200"/>
                <a:gd name="T32" fmla="*/ 30 w 264"/>
                <a:gd name="T33" fmla="*/ 113 h 200"/>
                <a:gd name="T34" fmla="*/ 47 w 264"/>
                <a:gd name="T35" fmla="*/ 129 h 200"/>
                <a:gd name="T36" fmla="*/ 74 w 264"/>
                <a:gd name="T37" fmla="*/ 127 h 200"/>
                <a:gd name="T38" fmla="*/ 100 w 264"/>
                <a:gd name="T39" fmla="*/ 121 h 200"/>
                <a:gd name="T40" fmla="*/ 120 w 264"/>
                <a:gd name="T41" fmla="*/ 115 h 200"/>
                <a:gd name="T42" fmla="*/ 137 w 264"/>
                <a:gd name="T43" fmla="*/ 106 h 200"/>
                <a:gd name="T44" fmla="*/ 151 w 264"/>
                <a:gd name="T45" fmla="*/ 95 h 200"/>
                <a:gd name="T46" fmla="*/ 163 w 264"/>
                <a:gd name="T47" fmla="*/ 79 h 200"/>
                <a:gd name="T48" fmla="*/ 174 w 264"/>
                <a:gd name="T49" fmla="*/ 78 h 200"/>
                <a:gd name="T50" fmla="*/ 190 w 264"/>
                <a:gd name="T51" fmla="*/ 106 h 200"/>
                <a:gd name="T52" fmla="*/ 207 w 264"/>
                <a:gd name="T53" fmla="*/ 136 h 200"/>
                <a:gd name="T54" fmla="*/ 224 w 264"/>
                <a:gd name="T55" fmla="*/ 168 h 200"/>
                <a:gd name="T56" fmla="*/ 237 w 264"/>
                <a:gd name="T57" fmla="*/ 198 h 200"/>
                <a:gd name="T58" fmla="*/ 254 w 264"/>
                <a:gd name="T59" fmla="*/ 197 h 200"/>
                <a:gd name="T60" fmla="*/ 261 w 264"/>
                <a:gd name="T61" fmla="*/ 181 h 200"/>
                <a:gd name="T62" fmla="*/ 251 w 264"/>
                <a:gd name="T63" fmla="*/ 163 h 200"/>
                <a:gd name="T64" fmla="*/ 238 w 264"/>
                <a:gd name="T65" fmla="*/ 157 h 200"/>
                <a:gd name="T66" fmla="*/ 222 w 264"/>
                <a:gd name="T67" fmla="*/ 155 h 200"/>
                <a:gd name="T68" fmla="*/ 218 w 264"/>
                <a:gd name="T69" fmla="*/ 138 h 200"/>
                <a:gd name="T70" fmla="*/ 229 w 264"/>
                <a:gd name="T71" fmla="*/ 136 h 200"/>
                <a:gd name="T72" fmla="*/ 229 w 264"/>
                <a:gd name="T73" fmla="*/ 121 h 200"/>
                <a:gd name="T74" fmla="*/ 212 w 264"/>
                <a:gd name="T75" fmla="*/ 112 h 200"/>
                <a:gd name="T76" fmla="*/ 198 w 264"/>
                <a:gd name="T77" fmla="*/ 104 h 200"/>
                <a:gd name="T78" fmla="*/ 201 w 264"/>
                <a:gd name="T79" fmla="*/ 89 h 200"/>
                <a:gd name="T80" fmla="*/ 185 w 264"/>
                <a:gd name="T81" fmla="*/ 66 h 200"/>
                <a:gd name="T82" fmla="*/ 168 w 264"/>
                <a:gd name="T83" fmla="*/ 44 h 200"/>
                <a:gd name="T84" fmla="*/ 148 w 264"/>
                <a:gd name="T85" fmla="*/ 21 h 200"/>
                <a:gd name="T86" fmla="*/ 128 w 264"/>
                <a:gd name="T87" fmla="*/ 0 h 200"/>
                <a:gd name="T88" fmla="*/ 103 w 264"/>
                <a:gd name="T89" fmla="*/ 27 h 200"/>
                <a:gd name="T90" fmla="*/ 71 w 264"/>
                <a:gd name="T91" fmla="*/ 40 h 200"/>
                <a:gd name="T92" fmla="*/ 36 w 264"/>
                <a:gd name="T93" fmla="*/ 42 h 200"/>
                <a:gd name="T94" fmla="*/ 5 w 264"/>
                <a:gd name="T95" fmla="*/ 4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4" h="200">
                  <a:moveTo>
                    <a:pt x="5" y="42"/>
                  </a:moveTo>
                  <a:lnTo>
                    <a:pt x="0" y="47"/>
                  </a:lnTo>
                  <a:lnTo>
                    <a:pt x="2" y="55"/>
                  </a:lnTo>
                  <a:lnTo>
                    <a:pt x="5" y="62"/>
                  </a:lnTo>
                  <a:lnTo>
                    <a:pt x="9" y="70"/>
                  </a:lnTo>
                  <a:lnTo>
                    <a:pt x="16" y="72"/>
                  </a:lnTo>
                  <a:lnTo>
                    <a:pt x="25" y="76"/>
                  </a:lnTo>
                  <a:lnTo>
                    <a:pt x="33" y="76"/>
                  </a:lnTo>
                  <a:lnTo>
                    <a:pt x="43" y="78"/>
                  </a:lnTo>
                  <a:lnTo>
                    <a:pt x="52" y="76"/>
                  </a:lnTo>
                  <a:lnTo>
                    <a:pt x="60" y="76"/>
                  </a:lnTo>
                  <a:lnTo>
                    <a:pt x="69" y="74"/>
                  </a:lnTo>
                  <a:lnTo>
                    <a:pt x="79" y="74"/>
                  </a:lnTo>
                  <a:lnTo>
                    <a:pt x="87" y="70"/>
                  </a:lnTo>
                  <a:lnTo>
                    <a:pt x="97" y="66"/>
                  </a:lnTo>
                  <a:lnTo>
                    <a:pt x="106" y="62"/>
                  </a:lnTo>
                  <a:lnTo>
                    <a:pt x="116" y="59"/>
                  </a:lnTo>
                  <a:lnTo>
                    <a:pt x="123" y="53"/>
                  </a:lnTo>
                  <a:lnTo>
                    <a:pt x="131" y="47"/>
                  </a:lnTo>
                  <a:lnTo>
                    <a:pt x="138" y="40"/>
                  </a:lnTo>
                  <a:lnTo>
                    <a:pt x="147" y="34"/>
                  </a:lnTo>
                  <a:lnTo>
                    <a:pt x="151" y="40"/>
                  </a:lnTo>
                  <a:lnTo>
                    <a:pt x="151" y="47"/>
                  </a:lnTo>
                  <a:lnTo>
                    <a:pt x="148" y="53"/>
                  </a:lnTo>
                  <a:lnTo>
                    <a:pt x="147" y="62"/>
                  </a:lnTo>
                  <a:lnTo>
                    <a:pt x="134" y="74"/>
                  </a:lnTo>
                  <a:lnTo>
                    <a:pt x="121" y="85"/>
                  </a:lnTo>
                  <a:lnTo>
                    <a:pt x="107" y="91"/>
                  </a:lnTo>
                  <a:lnTo>
                    <a:pt x="93" y="96"/>
                  </a:lnTo>
                  <a:lnTo>
                    <a:pt x="77" y="98"/>
                  </a:lnTo>
                  <a:lnTo>
                    <a:pt x="62" y="100"/>
                  </a:lnTo>
                  <a:lnTo>
                    <a:pt x="46" y="100"/>
                  </a:lnTo>
                  <a:lnTo>
                    <a:pt x="30" y="100"/>
                  </a:lnTo>
                  <a:lnTo>
                    <a:pt x="30" y="113"/>
                  </a:lnTo>
                  <a:lnTo>
                    <a:pt x="37" y="123"/>
                  </a:lnTo>
                  <a:lnTo>
                    <a:pt x="47" y="129"/>
                  </a:lnTo>
                  <a:lnTo>
                    <a:pt x="62" y="130"/>
                  </a:lnTo>
                  <a:lnTo>
                    <a:pt x="74" y="127"/>
                  </a:lnTo>
                  <a:lnTo>
                    <a:pt x="89" y="125"/>
                  </a:lnTo>
                  <a:lnTo>
                    <a:pt x="100" y="121"/>
                  </a:lnTo>
                  <a:lnTo>
                    <a:pt x="113" y="121"/>
                  </a:lnTo>
                  <a:lnTo>
                    <a:pt x="120" y="115"/>
                  </a:lnTo>
                  <a:lnTo>
                    <a:pt x="128" y="110"/>
                  </a:lnTo>
                  <a:lnTo>
                    <a:pt x="137" y="106"/>
                  </a:lnTo>
                  <a:lnTo>
                    <a:pt x="145" y="102"/>
                  </a:lnTo>
                  <a:lnTo>
                    <a:pt x="151" y="95"/>
                  </a:lnTo>
                  <a:lnTo>
                    <a:pt x="158" y="89"/>
                  </a:lnTo>
                  <a:lnTo>
                    <a:pt x="163" y="79"/>
                  </a:lnTo>
                  <a:lnTo>
                    <a:pt x="167" y="70"/>
                  </a:lnTo>
                  <a:lnTo>
                    <a:pt x="174" y="78"/>
                  </a:lnTo>
                  <a:lnTo>
                    <a:pt x="183" y="93"/>
                  </a:lnTo>
                  <a:lnTo>
                    <a:pt x="190" y="106"/>
                  </a:lnTo>
                  <a:lnTo>
                    <a:pt x="198" y="121"/>
                  </a:lnTo>
                  <a:lnTo>
                    <a:pt x="207" y="136"/>
                  </a:lnTo>
                  <a:lnTo>
                    <a:pt x="215" y="153"/>
                  </a:lnTo>
                  <a:lnTo>
                    <a:pt x="224" y="168"/>
                  </a:lnTo>
                  <a:lnTo>
                    <a:pt x="232" y="185"/>
                  </a:lnTo>
                  <a:lnTo>
                    <a:pt x="237" y="198"/>
                  </a:lnTo>
                  <a:lnTo>
                    <a:pt x="245" y="200"/>
                  </a:lnTo>
                  <a:lnTo>
                    <a:pt x="254" y="197"/>
                  </a:lnTo>
                  <a:lnTo>
                    <a:pt x="264" y="193"/>
                  </a:lnTo>
                  <a:lnTo>
                    <a:pt x="261" y="181"/>
                  </a:lnTo>
                  <a:lnTo>
                    <a:pt x="257" y="172"/>
                  </a:lnTo>
                  <a:lnTo>
                    <a:pt x="251" y="163"/>
                  </a:lnTo>
                  <a:lnTo>
                    <a:pt x="248" y="155"/>
                  </a:lnTo>
                  <a:lnTo>
                    <a:pt x="238" y="157"/>
                  </a:lnTo>
                  <a:lnTo>
                    <a:pt x="229" y="159"/>
                  </a:lnTo>
                  <a:lnTo>
                    <a:pt x="222" y="155"/>
                  </a:lnTo>
                  <a:lnTo>
                    <a:pt x="217" y="146"/>
                  </a:lnTo>
                  <a:lnTo>
                    <a:pt x="218" y="138"/>
                  </a:lnTo>
                  <a:lnTo>
                    <a:pt x="224" y="136"/>
                  </a:lnTo>
                  <a:lnTo>
                    <a:pt x="229" y="136"/>
                  </a:lnTo>
                  <a:lnTo>
                    <a:pt x="234" y="134"/>
                  </a:lnTo>
                  <a:lnTo>
                    <a:pt x="229" y="121"/>
                  </a:lnTo>
                  <a:lnTo>
                    <a:pt x="222" y="113"/>
                  </a:lnTo>
                  <a:lnTo>
                    <a:pt x="212" y="112"/>
                  </a:lnTo>
                  <a:lnTo>
                    <a:pt x="205" y="110"/>
                  </a:lnTo>
                  <a:lnTo>
                    <a:pt x="198" y="104"/>
                  </a:lnTo>
                  <a:lnTo>
                    <a:pt x="194" y="96"/>
                  </a:lnTo>
                  <a:lnTo>
                    <a:pt x="201" y="89"/>
                  </a:lnTo>
                  <a:lnTo>
                    <a:pt x="192" y="78"/>
                  </a:lnTo>
                  <a:lnTo>
                    <a:pt x="185" y="66"/>
                  </a:lnTo>
                  <a:lnTo>
                    <a:pt x="177" y="55"/>
                  </a:lnTo>
                  <a:lnTo>
                    <a:pt x="168" y="44"/>
                  </a:lnTo>
                  <a:lnTo>
                    <a:pt x="157" y="32"/>
                  </a:lnTo>
                  <a:lnTo>
                    <a:pt x="148" y="21"/>
                  </a:lnTo>
                  <a:lnTo>
                    <a:pt x="137" y="10"/>
                  </a:lnTo>
                  <a:lnTo>
                    <a:pt x="128" y="0"/>
                  </a:lnTo>
                  <a:lnTo>
                    <a:pt x="116" y="15"/>
                  </a:lnTo>
                  <a:lnTo>
                    <a:pt x="103" y="27"/>
                  </a:lnTo>
                  <a:lnTo>
                    <a:pt x="87" y="34"/>
                  </a:lnTo>
                  <a:lnTo>
                    <a:pt x="71" y="40"/>
                  </a:lnTo>
                  <a:lnTo>
                    <a:pt x="53" y="40"/>
                  </a:lnTo>
                  <a:lnTo>
                    <a:pt x="36" y="42"/>
                  </a:lnTo>
                  <a:lnTo>
                    <a:pt x="19" y="42"/>
                  </a:lnTo>
                  <a:lnTo>
                    <a:pt x="5" y="42"/>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8" name="Freeform 189"/>
            <p:cNvSpPr>
              <a:spLocks/>
            </p:cNvSpPr>
            <p:nvPr/>
          </p:nvSpPr>
          <p:spPr bwMode="auto">
            <a:xfrm>
              <a:off x="4169" y="2415"/>
              <a:ext cx="101" cy="86"/>
            </a:xfrm>
            <a:custGeom>
              <a:avLst/>
              <a:gdLst>
                <a:gd name="T0" fmla="*/ 59 w 101"/>
                <a:gd name="T1" fmla="*/ 25 h 174"/>
                <a:gd name="T2" fmla="*/ 62 w 101"/>
                <a:gd name="T3" fmla="*/ 36 h 174"/>
                <a:gd name="T4" fmla="*/ 67 w 101"/>
                <a:gd name="T5" fmla="*/ 47 h 174"/>
                <a:gd name="T6" fmla="*/ 71 w 101"/>
                <a:gd name="T7" fmla="*/ 59 h 174"/>
                <a:gd name="T8" fmla="*/ 77 w 101"/>
                <a:gd name="T9" fmla="*/ 70 h 174"/>
                <a:gd name="T10" fmla="*/ 80 w 101"/>
                <a:gd name="T11" fmla="*/ 81 h 174"/>
                <a:gd name="T12" fmla="*/ 81 w 101"/>
                <a:gd name="T13" fmla="*/ 93 h 174"/>
                <a:gd name="T14" fmla="*/ 80 w 101"/>
                <a:gd name="T15" fmla="*/ 104 h 174"/>
                <a:gd name="T16" fmla="*/ 74 w 101"/>
                <a:gd name="T17" fmla="*/ 117 h 174"/>
                <a:gd name="T18" fmla="*/ 70 w 101"/>
                <a:gd name="T19" fmla="*/ 106 h 174"/>
                <a:gd name="T20" fmla="*/ 67 w 101"/>
                <a:gd name="T21" fmla="*/ 96 h 174"/>
                <a:gd name="T22" fmla="*/ 64 w 101"/>
                <a:gd name="T23" fmla="*/ 85 h 174"/>
                <a:gd name="T24" fmla="*/ 62 w 101"/>
                <a:gd name="T25" fmla="*/ 76 h 174"/>
                <a:gd name="T26" fmla="*/ 53 w 101"/>
                <a:gd name="T27" fmla="*/ 57 h 174"/>
                <a:gd name="T28" fmla="*/ 43 w 101"/>
                <a:gd name="T29" fmla="*/ 45 h 174"/>
                <a:gd name="T30" fmla="*/ 30 w 101"/>
                <a:gd name="T31" fmla="*/ 55 h 174"/>
                <a:gd name="T32" fmla="*/ 27 w 101"/>
                <a:gd name="T33" fmla="*/ 66 h 174"/>
                <a:gd name="T34" fmla="*/ 27 w 101"/>
                <a:gd name="T35" fmla="*/ 79 h 174"/>
                <a:gd name="T36" fmla="*/ 33 w 101"/>
                <a:gd name="T37" fmla="*/ 93 h 174"/>
                <a:gd name="T38" fmla="*/ 39 w 101"/>
                <a:gd name="T39" fmla="*/ 106 h 174"/>
                <a:gd name="T40" fmla="*/ 44 w 101"/>
                <a:gd name="T41" fmla="*/ 121 h 174"/>
                <a:gd name="T42" fmla="*/ 47 w 101"/>
                <a:gd name="T43" fmla="*/ 136 h 174"/>
                <a:gd name="T44" fmla="*/ 46 w 101"/>
                <a:gd name="T45" fmla="*/ 153 h 174"/>
                <a:gd name="T46" fmla="*/ 36 w 101"/>
                <a:gd name="T47" fmla="*/ 147 h 174"/>
                <a:gd name="T48" fmla="*/ 32 w 101"/>
                <a:gd name="T49" fmla="*/ 142 h 174"/>
                <a:gd name="T50" fmla="*/ 27 w 101"/>
                <a:gd name="T51" fmla="*/ 132 h 174"/>
                <a:gd name="T52" fmla="*/ 27 w 101"/>
                <a:gd name="T53" fmla="*/ 125 h 174"/>
                <a:gd name="T54" fmla="*/ 24 w 101"/>
                <a:gd name="T55" fmla="*/ 113 h 174"/>
                <a:gd name="T56" fmla="*/ 23 w 101"/>
                <a:gd name="T57" fmla="*/ 104 h 174"/>
                <a:gd name="T58" fmla="*/ 19 w 101"/>
                <a:gd name="T59" fmla="*/ 93 h 174"/>
                <a:gd name="T60" fmla="*/ 15 w 101"/>
                <a:gd name="T61" fmla="*/ 87 h 174"/>
                <a:gd name="T62" fmla="*/ 7 w 101"/>
                <a:gd name="T63" fmla="*/ 95 h 174"/>
                <a:gd name="T64" fmla="*/ 0 w 101"/>
                <a:gd name="T65" fmla="*/ 100 h 174"/>
                <a:gd name="T66" fmla="*/ 5 w 101"/>
                <a:gd name="T67" fmla="*/ 117 h 174"/>
                <a:gd name="T68" fmla="*/ 13 w 101"/>
                <a:gd name="T69" fmla="*/ 136 h 174"/>
                <a:gd name="T70" fmla="*/ 22 w 101"/>
                <a:gd name="T71" fmla="*/ 153 h 174"/>
                <a:gd name="T72" fmla="*/ 27 w 101"/>
                <a:gd name="T73" fmla="*/ 172 h 174"/>
                <a:gd name="T74" fmla="*/ 36 w 101"/>
                <a:gd name="T75" fmla="*/ 174 h 174"/>
                <a:gd name="T76" fmla="*/ 40 w 101"/>
                <a:gd name="T77" fmla="*/ 164 h 174"/>
                <a:gd name="T78" fmla="*/ 42 w 101"/>
                <a:gd name="T79" fmla="*/ 159 h 174"/>
                <a:gd name="T80" fmla="*/ 44 w 101"/>
                <a:gd name="T81" fmla="*/ 155 h 174"/>
                <a:gd name="T82" fmla="*/ 49 w 101"/>
                <a:gd name="T83" fmla="*/ 153 h 174"/>
                <a:gd name="T84" fmla="*/ 57 w 101"/>
                <a:gd name="T85" fmla="*/ 159 h 174"/>
                <a:gd name="T86" fmla="*/ 89 w 101"/>
                <a:gd name="T87" fmla="*/ 113 h 174"/>
                <a:gd name="T88" fmla="*/ 91 w 101"/>
                <a:gd name="T89" fmla="*/ 117 h 174"/>
                <a:gd name="T90" fmla="*/ 97 w 101"/>
                <a:gd name="T91" fmla="*/ 104 h 174"/>
                <a:gd name="T92" fmla="*/ 101 w 101"/>
                <a:gd name="T93" fmla="*/ 91 h 174"/>
                <a:gd name="T94" fmla="*/ 101 w 101"/>
                <a:gd name="T95" fmla="*/ 78 h 174"/>
                <a:gd name="T96" fmla="*/ 101 w 101"/>
                <a:gd name="T97" fmla="*/ 64 h 174"/>
                <a:gd name="T98" fmla="*/ 99 w 101"/>
                <a:gd name="T99" fmla="*/ 49 h 174"/>
                <a:gd name="T100" fmla="*/ 96 w 101"/>
                <a:gd name="T101" fmla="*/ 36 h 174"/>
                <a:gd name="T102" fmla="*/ 93 w 101"/>
                <a:gd name="T103" fmla="*/ 23 h 174"/>
                <a:gd name="T104" fmla="*/ 91 w 101"/>
                <a:gd name="T105" fmla="*/ 11 h 174"/>
                <a:gd name="T106" fmla="*/ 87 w 101"/>
                <a:gd name="T107" fmla="*/ 10 h 174"/>
                <a:gd name="T108" fmla="*/ 83 w 101"/>
                <a:gd name="T109" fmla="*/ 8 h 174"/>
                <a:gd name="T110" fmla="*/ 79 w 101"/>
                <a:gd name="T111" fmla="*/ 6 h 174"/>
                <a:gd name="T112" fmla="*/ 80 w 101"/>
                <a:gd name="T113" fmla="*/ 0 h 174"/>
                <a:gd name="T114" fmla="*/ 71 w 101"/>
                <a:gd name="T115" fmla="*/ 0 h 174"/>
                <a:gd name="T116" fmla="*/ 67 w 101"/>
                <a:gd name="T117" fmla="*/ 8 h 174"/>
                <a:gd name="T118" fmla="*/ 63 w 101"/>
                <a:gd name="T119" fmla="*/ 15 h 174"/>
                <a:gd name="T120" fmla="*/ 59 w 101"/>
                <a:gd name="T121" fmla="*/ 2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74">
                  <a:moveTo>
                    <a:pt x="59" y="25"/>
                  </a:moveTo>
                  <a:lnTo>
                    <a:pt x="62" y="36"/>
                  </a:lnTo>
                  <a:lnTo>
                    <a:pt x="67" y="47"/>
                  </a:lnTo>
                  <a:lnTo>
                    <a:pt x="71" y="59"/>
                  </a:lnTo>
                  <a:lnTo>
                    <a:pt x="77" y="70"/>
                  </a:lnTo>
                  <a:lnTo>
                    <a:pt x="80" y="81"/>
                  </a:lnTo>
                  <a:lnTo>
                    <a:pt x="81" y="93"/>
                  </a:lnTo>
                  <a:lnTo>
                    <a:pt x="80" y="104"/>
                  </a:lnTo>
                  <a:lnTo>
                    <a:pt x="74" y="117"/>
                  </a:lnTo>
                  <a:lnTo>
                    <a:pt x="70" y="106"/>
                  </a:lnTo>
                  <a:lnTo>
                    <a:pt x="67" y="96"/>
                  </a:lnTo>
                  <a:lnTo>
                    <a:pt x="64" y="85"/>
                  </a:lnTo>
                  <a:lnTo>
                    <a:pt x="62" y="76"/>
                  </a:lnTo>
                  <a:lnTo>
                    <a:pt x="53" y="57"/>
                  </a:lnTo>
                  <a:lnTo>
                    <a:pt x="43" y="45"/>
                  </a:lnTo>
                  <a:lnTo>
                    <a:pt x="30" y="55"/>
                  </a:lnTo>
                  <a:lnTo>
                    <a:pt x="27" y="66"/>
                  </a:lnTo>
                  <a:lnTo>
                    <a:pt x="27" y="79"/>
                  </a:lnTo>
                  <a:lnTo>
                    <a:pt x="33" y="93"/>
                  </a:lnTo>
                  <a:lnTo>
                    <a:pt x="39" y="106"/>
                  </a:lnTo>
                  <a:lnTo>
                    <a:pt x="44" y="121"/>
                  </a:lnTo>
                  <a:lnTo>
                    <a:pt x="47" y="136"/>
                  </a:lnTo>
                  <a:lnTo>
                    <a:pt x="46" y="153"/>
                  </a:lnTo>
                  <a:lnTo>
                    <a:pt x="36" y="147"/>
                  </a:lnTo>
                  <a:lnTo>
                    <a:pt x="32" y="142"/>
                  </a:lnTo>
                  <a:lnTo>
                    <a:pt x="27" y="132"/>
                  </a:lnTo>
                  <a:lnTo>
                    <a:pt x="27" y="125"/>
                  </a:lnTo>
                  <a:lnTo>
                    <a:pt x="24" y="113"/>
                  </a:lnTo>
                  <a:lnTo>
                    <a:pt x="23" y="104"/>
                  </a:lnTo>
                  <a:lnTo>
                    <a:pt x="19" y="93"/>
                  </a:lnTo>
                  <a:lnTo>
                    <a:pt x="15" y="87"/>
                  </a:lnTo>
                  <a:lnTo>
                    <a:pt x="7" y="95"/>
                  </a:lnTo>
                  <a:lnTo>
                    <a:pt x="0" y="100"/>
                  </a:lnTo>
                  <a:lnTo>
                    <a:pt x="5" y="117"/>
                  </a:lnTo>
                  <a:lnTo>
                    <a:pt x="13" y="136"/>
                  </a:lnTo>
                  <a:lnTo>
                    <a:pt x="22" y="153"/>
                  </a:lnTo>
                  <a:lnTo>
                    <a:pt x="27" y="172"/>
                  </a:lnTo>
                  <a:lnTo>
                    <a:pt x="36" y="174"/>
                  </a:lnTo>
                  <a:lnTo>
                    <a:pt x="40" y="164"/>
                  </a:lnTo>
                  <a:lnTo>
                    <a:pt x="42" y="159"/>
                  </a:lnTo>
                  <a:lnTo>
                    <a:pt x="44" y="155"/>
                  </a:lnTo>
                  <a:lnTo>
                    <a:pt x="49" y="153"/>
                  </a:lnTo>
                  <a:lnTo>
                    <a:pt x="57" y="159"/>
                  </a:lnTo>
                  <a:lnTo>
                    <a:pt x="89" y="113"/>
                  </a:lnTo>
                  <a:lnTo>
                    <a:pt x="91" y="117"/>
                  </a:lnTo>
                  <a:lnTo>
                    <a:pt x="97" y="104"/>
                  </a:lnTo>
                  <a:lnTo>
                    <a:pt x="101" y="91"/>
                  </a:lnTo>
                  <a:lnTo>
                    <a:pt x="101" y="78"/>
                  </a:lnTo>
                  <a:lnTo>
                    <a:pt x="101" y="64"/>
                  </a:lnTo>
                  <a:lnTo>
                    <a:pt x="99" y="49"/>
                  </a:lnTo>
                  <a:lnTo>
                    <a:pt x="96" y="36"/>
                  </a:lnTo>
                  <a:lnTo>
                    <a:pt x="93" y="23"/>
                  </a:lnTo>
                  <a:lnTo>
                    <a:pt x="91" y="11"/>
                  </a:lnTo>
                  <a:lnTo>
                    <a:pt x="87" y="10"/>
                  </a:lnTo>
                  <a:lnTo>
                    <a:pt x="83" y="8"/>
                  </a:lnTo>
                  <a:lnTo>
                    <a:pt x="79" y="6"/>
                  </a:lnTo>
                  <a:lnTo>
                    <a:pt x="80" y="0"/>
                  </a:lnTo>
                  <a:lnTo>
                    <a:pt x="71" y="0"/>
                  </a:lnTo>
                  <a:lnTo>
                    <a:pt x="67" y="8"/>
                  </a:lnTo>
                  <a:lnTo>
                    <a:pt x="63" y="15"/>
                  </a:lnTo>
                  <a:lnTo>
                    <a:pt x="59" y="25"/>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9" name="Freeform 190"/>
            <p:cNvSpPr>
              <a:spLocks/>
            </p:cNvSpPr>
            <p:nvPr/>
          </p:nvSpPr>
          <p:spPr bwMode="auto">
            <a:xfrm>
              <a:off x="1990" y="2433"/>
              <a:ext cx="13" cy="11"/>
            </a:xfrm>
            <a:custGeom>
              <a:avLst/>
              <a:gdLst>
                <a:gd name="T0" fmla="*/ 2 w 13"/>
                <a:gd name="T1" fmla="*/ 0 h 23"/>
                <a:gd name="T2" fmla="*/ 0 w 13"/>
                <a:gd name="T3" fmla="*/ 6 h 23"/>
                <a:gd name="T4" fmla="*/ 0 w 13"/>
                <a:gd name="T5" fmla="*/ 13 h 23"/>
                <a:gd name="T6" fmla="*/ 2 w 13"/>
                <a:gd name="T7" fmla="*/ 19 h 23"/>
                <a:gd name="T8" fmla="*/ 9 w 13"/>
                <a:gd name="T9" fmla="*/ 23 h 23"/>
                <a:gd name="T10" fmla="*/ 13 w 13"/>
                <a:gd name="T11" fmla="*/ 15 h 23"/>
                <a:gd name="T12" fmla="*/ 11 w 13"/>
                <a:gd name="T13" fmla="*/ 8 h 23"/>
                <a:gd name="T14" fmla="*/ 6 w 13"/>
                <a:gd name="T15" fmla="*/ 0 h 23"/>
                <a:gd name="T16" fmla="*/ 2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2" y="0"/>
                  </a:moveTo>
                  <a:lnTo>
                    <a:pt x="0" y="6"/>
                  </a:lnTo>
                  <a:lnTo>
                    <a:pt x="0" y="13"/>
                  </a:lnTo>
                  <a:lnTo>
                    <a:pt x="2" y="19"/>
                  </a:lnTo>
                  <a:lnTo>
                    <a:pt x="9" y="23"/>
                  </a:lnTo>
                  <a:lnTo>
                    <a:pt x="13" y="15"/>
                  </a:lnTo>
                  <a:lnTo>
                    <a:pt x="11" y="8"/>
                  </a:lnTo>
                  <a:lnTo>
                    <a:pt x="6" y="0"/>
                  </a:lnTo>
                  <a:lnTo>
                    <a:pt x="2" y="0"/>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91"/>
            <p:cNvSpPr>
              <a:spLocks/>
            </p:cNvSpPr>
            <p:nvPr/>
          </p:nvSpPr>
          <p:spPr bwMode="auto">
            <a:xfrm>
              <a:off x="3601" y="2461"/>
              <a:ext cx="215" cy="91"/>
            </a:xfrm>
            <a:custGeom>
              <a:avLst/>
              <a:gdLst>
                <a:gd name="T0" fmla="*/ 99 w 215"/>
                <a:gd name="T1" fmla="*/ 24 h 183"/>
                <a:gd name="T2" fmla="*/ 113 w 215"/>
                <a:gd name="T3" fmla="*/ 60 h 183"/>
                <a:gd name="T4" fmla="*/ 131 w 215"/>
                <a:gd name="T5" fmla="*/ 94 h 183"/>
                <a:gd name="T6" fmla="*/ 151 w 215"/>
                <a:gd name="T7" fmla="*/ 126 h 183"/>
                <a:gd name="T8" fmla="*/ 156 w 215"/>
                <a:gd name="T9" fmla="*/ 147 h 183"/>
                <a:gd name="T10" fmla="*/ 138 w 215"/>
                <a:gd name="T11" fmla="*/ 132 h 183"/>
                <a:gd name="T12" fmla="*/ 119 w 215"/>
                <a:gd name="T13" fmla="*/ 102 h 183"/>
                <a:gd name="T14" fmla="*/ 100 w 215"/>
                <a:gd name="T15" fmla="*/ 70 h 183"/>
                <a:gd name="T16" fmla="*/ 84 w 215"/>
                <a:gd name="T17" fmla="*/ 36 h 183"/>
                <a:gd name="T18" fmla="*/ 49 w 215"/>
                <a:gd name="T19" fmla="*/ 36 h 183"/>
                <a:gd name="T20" fmla="*/ 62 w 215"/>
                <a:gd name="T21" fmla="*/ 70 h 183"/>
                <a:gd name="T22" fmla="*/ 80 w 215"/>
                <a:gd name="T23" fmla="*/ 102 h 183"/>
                <a:gd name="T24" fmla="*/ 100 w 215"/>
                <a:gd name="T25" fmla="*/ 132 h 183"/>
                <a:gd name="T26" fmla="*/ 121 w 215"/>
                <a:gd name="T27" fmla="*/ 166 h 183"/>
                <a:gd name="T28" fmla="*/ 107 w 215"/>
                <a:gd name="T29" fmla="*/ 160 h 183"/>
                <a:gd name="T30" fmla="*/ 93 w 215"/>
                <a:gd name="T31" fmla="*/ 149 h 183"/>
                <a:gd name="T32" fmla="*/ 73 w 215"/>
                <a:gd name="T33" fmla="*/ 122 h 183"/>
                <a:gd name="T34" fmla="*/ 57 w 215"/>
                <a:gd name="T35" fmla="*/ 98 h 183"/>
                <a:gd name="T36" fmla="*/ 43 w 215"/>
                <a:gd name="T37" fmla="*/ 70 h 183"/>
                <a:gd name="T38" fmla="*/ 30 w 215"/>
                <a:gd name="T39" fmla="*/ 41 h 183"/>
                <a:gd name="T40" fmla="*/ 5 w 215"/>
                <a:gd name="T41" fmla="*/ 64 h 183"/>
                <a:gd name="T42" fmla="*/ 19 w 215"/>
                <a:gd name="T43" fmla="*/ 104 h 183"/>
                <a:gd name="T44" fmla="*/ 37 w 215"/>
                <a:gd name="T45" fmla="*/ 138 h 183"/>
                <a:gd name="T46" fmla="*/ 62 w 215"/>
                <a:gd name="T47" fmla="*/ 168 h 183"/>
                <a:gd name="T48" fmla="*/ 87 w 215"/>
                <a:gd name="T49" fmla="*/ 179 h 183"/>
                <a:gd name="T50" fmla="*/ 110 w 215"/>
                <a:gd name="T51" fmla="*/ 173 h 183"/>
                <a:gd name="T52" fmla="*/ 134 w 215"/>
                <a:gd name="T53" fmla="*/ 166 h 183"/>
                <a:gd name="T54" fmla="*/ 157 w 215"/>
                <a:gd name="T55" fmla="*/ 155 h 183"/>
                <a:gd name="T56" fmla="*/ 170 w 215"/>
                <a:gd name="T57" fmla="*/ 138 h 183"/>
                <a:gd name="T58" fmla="*/ 177 w 215"/>
                <a:gd name="T59" fmla="*/ 122 h 183"/>
                <a:gd name="T60" fmla="*/ 201 w 215"/>
                <a:gd name="T61" fmla="*/ 115 h 183"/>
                <a:gd name="T62" fmla="*/ 215 w 215"/>
                <a:gd name="T63" fmla="*/ 107 h 183"/>
                <a:gd name="T64" fmla="*/ 195 w 215"/>
                <a:gd name="T65" fmla="*/ 107 h 183"/>
                <a:gd name="T66" fmla="*/ 178 w 215"/>
                <a:gd name="T67" fmla="*/ 117 h 183"/>
                <a:gd name="T68" fmla="*/ 161 w 215"/>
                <a:gd name="T69" fmla="*/ 88 h 183"/>
                <a:gd name="T70" fmla="*/ 143 w 215"/>
                <a:gd name="T71" fmla="*/ 60 h 183"/>
                <a:gd name="T72" fmla="*/ 123 w 215"/>
                <a:gd name="T73" fmla="*/ 28 h 183"/>
                <a:gd name="T74" fmla="*/ 106 w 215"/>
                <a:gd name="T75"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 h="183">
                  <a:moveTo>
                    <a:pt x="96" y="7"/>
                  </a:moveTo>
                  <a:lnTo>
                    <a:pt x="99" y="24"/>
                  </a:lnTo>
                  <a:lnTo>
                    <a:pt x="104" y="43"/>
                  </a:lnTo>
                  <a:lnTo>
                    <a:pt x="113" y="60"/>
                  </a:lnTo>
                  <a:lnTo>
                    <a:pt x="123" y="79"/>
                  </a:lnTo>
                  <a:lnTo>
                    <a:pt x="131" y="94"/>
                  </a:lnTo>
                  <a:lnTo>
                    <a:pt x="143" y="109"/>
                  </a:lnTo>
                  <a:lnTo>
                    <a:pt x="151" y="126"/>
                  </a:lnTo>
                  <a:lnTo>
                    <a:pt x="161" y="145"/>
                  </a:lnTo>
                  <a:lnTo>
                    <a:pt x="156" y="147"/>
                  </a:lnTo>
                  <a:lnTo>
                    <a:pt x="151" y="149"/>
                  </a:lnTo>
                  <a:lnTo>
                    <a:pt x="138" y="132"/>
                  </a:lnTo>
                  <a:lnTo>
                    <a:pt x="128" y="117"/>
                  </a:lnTo>
                  <a:lnTo>
                    <a:pt x="119" y="102"/>
                  </a:lnTo>
                  <a:lnTo>
                    <a:pt x="110" y="87"/>
                  </a:lnTo>
                  <a:lnTo>
                    <a:pt x="100" y="70"/>
                  </a:lnTo>
                  <a:lnTo>
                    <a:pt x="93" y="53"/>
                  </a:lnTo>
                  <a:lnTo>
                    <a:pt x="84" y="36"/>
                  </a:lnTo>
                  <a:lnTo>
                    <a:pt x="80" y="20"/>
                  </a:lnTo>
                  <a:lnTo>
                    <a:pt x="49" y="36"/>
                  </a:lnTo>
                  <a:lnTo>
                    <a:pt x="53" y="53"/>
                  </a:lnTo>
                  <a:lnTo>
                    <a:pt x="62" y="70"/>
                  </a:lnTo>
                  <a:lnTo>
                    <a:pt x="70" y="85"/>
                  </a:lnTo>
                  <a:lnTo>
                    <a:pt x="80" y="102"/>
                  </a:lnTo>
                  <a:lnTo>
                    <a:pt x="89" y="117"/>
                  </a:lnTo>
                  <a:lnTo>
                    <a:pt x="100" y="132"/>
                  </a:lnTo>
                  <a:lnTo>
                    <a:pt x="110" y="149"/>
                  </a:lnTo>
                  <a:lnTo>
                    <a:pt x="121" y="166"/>
                  </a:lnTo>
                  <a:lnTo>
                    <a:pt x="114" y="162"/>
                  </a:lnTo>
                  <a:lnTo>
                    <a:pt x="107" y="160"/>
                  </a:lnTo>
                  <a:lnTo>
                    <a:pt x="99" y="155"/>
                  </a:lnTo>
                  <a:lnTo>
                    <a:pt x="93" y="149"/>
                  </a:lnTo>
                  <a:lnTo>
                    <a:pt x="81" y="136"/>
                  </a:lnTo>
                  <a:lnTo>
                    <a:pt x="73" y="122"/>
                  </a:lnTo>
                  <a:lnTo>
                    <a:pt x="64" y="109"/>
                  </a:lnTo>
                  <a:lnTo>
                    <a:pt x="57" y="98"/>
                  </a:lnTo>
                  <a:lnTo>
                    <a:pt x="49" y="83"/>
                  </a:lnTo>
                  <a:lnTo>
                    <a:pt x="43" y="70"/>
                  </a:lnTo>
                  <a:lnTo>
                    <a:pt x="36" y="54"/>
                  </a:lnTo>
                  <a:lnTo>
                    <a:pt x="30" y="41"/>
                  </a:lnTo>
                  <a:lnTo>
                    <a:pt x="0" y="45"/>
                  </a:lnTo>
                  <a:lnTo>
                    <a:pt x="5" y="64"/>
                  </a:lnTo>
                  <a:lnTo>
                    <a:pt x="12" y="85"/>
                  </a:lnTo>
                  <a:lnTo>
                    <a:pt x="19" y="104"/>
                  </a:lnTo>
                  <a:lnTo>
                    <a:pt x="29" y="122"/>
                  </a:lnTo>
                  <a:lnTo>
                    <a:pt x="37" y="138"/>
                  </a:lnTo>
                  <a:lnTo>
                    <a:pt x="50" y="155"/>
                  </a:lnTo>
                  <a:lnTo>
                    <a:pt x="62" y="168"/>
                  </a:lnTo>
                  <a:lnTo>
                    <a:pt x="76" y="183"/>
                  </a:lnTo>
                  <a:lnTo>
                    <a:pt x="87" y="179"/>
                  </a:lnTo>
                  <a:lnTo>
                    <a:pt x="99" y="177"/>
                  </a:lnTo>
                  <a:lnTo>
                    <a:pt x="110" y="173"/>
                  </a:lnTo>
                  <a:lnTo>
                    <a:pt x="123" y="171"/>
                  </a:lnTo>
                  <a:lnTo>
                    <a:pt x="134" y="166"/>
                  </a:lnTo>
                  <a:lnTo>
                    <a:pt x="146" y="160"/>
                  </a:lnTo>
                  <a:lnTo>
                    <a:pt x="157" y="155"/>
                  </a:lnTo>
                  <a:lnTo>
                    <a:pt x="168" y="149"/>
                  </a:lnTo>
                  <a:lnTo>
                    <a:pt x="170" y="138"/>
                  </a:lnTo>
                  <a:lnTo>
                    <a:pt x="167" y="132"/>
                  </a:lnTo>
                  <a:lnTo>
                    <a:pt x="177" y="122"/>
                  </a:lnTo>
                  <a:lnTo>
                    <a:pt x="188" y="119"/>
                  </a:lnTo>
                  <a:lnTo>
                    <a:pt x="201" y="115"/>
                  </a:lnTo>
                  <a:lnTo>
                    <a:pt x="215" y="113"/>
                  </a:lnTo>
                  <a:lnTo>
                    <a:pt x="215" y="107"/>
                  </a:lnTo>
                  <a:lnTo>
                    <a:pt x="204" y="105"/>
                  </a:lnTo>
                  <a:lnTo>
                    <a:pt x="195" y="107"/>
                  </a:lnTo>
                  <a:lnTo>
                    <a:pt x="185" y="111"/>
                  </a:lnTo>
                  <a:lnTo>
                    <a:pt x="178" y="117"/>
                  </a:lnTo>
                  <a:lnTo>
                    <a:pt x="170" y="102"/>
                  </a:lnTo>
                  <a:lnTo>
                    <a:pt x="161" y="88"/>
                  </a:lnTo>
                  <a:lnTo>
                    <a:pt x="151" y="73"/>
                  </a:lnTo>
                  <a:lnTo>
                    <a:pt x="143" y="60"/>
                  </a:lnTo>
                  <a:lnTo>
                    <a:pt x="133" y="43"/>
                  </a:lnTo>
                  <a:lnTo>
                    <a:pt x="123" y="28"/>
                  </a:lnTo>
                  <a:lnTo>
                    <a:pt x="114" y="13"/>
                  </a:lnTo>
                  <a:lnTo>
                    <a:pt x="106" y="0"/>
                  </a:lnTo>
                  <a:lnTo>
                    <a:pt x="96" y="7"/>
                  </a:lnTo>
                  <a:close/>
                </a:path>
              </a:pathLst>
            </a:custGeom>
            <a:solidFill>
              <a:srgbClr val="FFC3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1" name="Freeform 192"/>
            <p:cNvSpPr>
              <a:spLocks/>
            </p:cNvSpPr>
            <p:nvPr/>
          </p:nvSpPr>
          <p:spPr bwMode="auto">
            <a:xfrm>
              <a:off x="4014" y="2483"/>
              <a:ext cx="144" cy="59"/>
            </a:xfrm>
            <a:custGeom>
              <a:avLst/>
              <a:gdLst>
                <a:gd name="T0" fmla="*/ 0 w 144"/>
                <a:gd name="T1" fmla="*/ 108 h 117"/>
                <a:gd name="T2" fmla="*/ 13 w 144"/>
                <a:gd name="T3" fmla="*/ 117 h 117"/>
                <a:gd name="T4" fmla="*/ 29 w 144"/>
                <a:gd name="T5" fmla="*/ 113 h 117"/>
                <a:gd name="T6" fmla="*/ 36 w 144"/>
                <a:gd name="T7" fmla="*/ 108 h 117"/>
                <a:gd name="T8" fmla="*/ 44 w 144"/>
                <a:gd name="T9" fmla="*/ 102 h 117"/>
                <a:gd name="T10" fmla="*/ 53 w 144"/>
                <a:gd name="T11" fmla="*/ 98 h 117"/>
                <a:gd name="T12" fmla="*/ 61 w 144"/>
                <a:gd name="T13" fmla="*/ 96 h 117"/>
                <a:gd name="T14" fmla="*/ 73 w 144"/>
                <a:gd name="T15" fmla="*/ 87 h 117"/>
                <a:gd name="T16" fmla="*/ 84 w 144"/>
                <a:gd name="T17" fmla="*/ 77 h 117"/>
                <a:gd name="T18" fmla="*/ 96 w 144"/>
                <a:gd name="T19" fmla="*/ 68 h 117"/>
                <a:gd name="T20" fmla="*/ 108 w 144"/>
                <a:gd name="T21" fmla="*/ 60 h 117"/>
                <a:gd name="T22" fmla="*/ 118 w 144"/>
                <a:gd name="T23" fmla="*/ 47 h 117"/>
                <a:gd name="T24" fmla="*/ 128 w 144"/>
                <a:gd name="T25" fmla="*/ 36 h 117"/>
                <a:gd name="T26" fmla="*/ 137 w 144"/>
                <a:gd name="T27" fmla="*/ 23 h 117"/>
                <a:gd name="T28" fmla="*/ 144 w 144"/>
                <a:gd name="T29" fmla="*/ 8 h 117"/>
                <a:gd name="T30" fmla="*/ 140 w 144"/>
                <a:gd name="T31" fmla="*/ 0 h 117"/>
                <a:gd name="T32" fmla="*/ 123 w 144"/>
                <a:gd name="T33" fmla="*/ 19 h 117"/>
                <a:gd name="T34" fmla="*/ 107 w 144"/>
                <a:gd name="T35" fmla="*/ 38 h 117"/>
                <a:gd name="T36" fmla="*/ 90 w 144"/>
                <a:gd name="T37" fmla="*/ 53 h 117"/>
                <a:gd name="T38" fmla="*/ 74 w 144"/>
                <a:gd name="T39" fmla="*/ 68 h 117"/>
                <a:gd name="T40" fmla="*/ 56 w 144"/>
                <a:gd name="T41" fmla="*/ 79 h 117"/>
                <a:gd name="T42" fmla="*/ 37 w 144"/>
                <a:gd name="T43" fmla="*/ 91 h 117"/>
                <a:gd name="T44" fmla="*/ 19 w 144"/>
                <a:gd name="T45" fmla="*/ 98 h 117"/>
                <a:gd name="T46" fmla="*/ 0 w 144"/>
                <a:gd name="T47" fmla="*/ 10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17">
                  <a:moveTo>
                    <a:pt x="0" y="108"/>
                  </a:moveTo>
                  <a:lnTo>
                    <a:pt x="13" y="117"/>
                  </a:lnTo>
                  <a:lnTo>
                    <a:pt x="29" y="113"/>
                  </a:lnTo>
                  <a:lnTo>
                    <a:pt x="36" y="108"/>
                  </a:lnTo>
                  <a:lnTo>
                    <a:pt x="44" y="102"/>
                  </a:lnTo>
                  <a:lnTo>
                    <a:pt x="53" y="98"/>
                  </a:lnTo>
                  <a:lnTo>
                    <a:pt x="61" y="96"/>
                  </a:lnTo>
                  <a:lnTo>
                    <a:pt x="73" y="87"/>
                  </a:lnTo>
                  <a:lnTo>
                    <a:pt x="84" y="77"/>
                  </a:lnTo>
                  <a:lnTo>
                    <a:pt x="96" y="68"/>
                  </a:lnTo>
                  <a:lnTo>
                    <a:pt x="108" y="60"/>
                  </a:lnTo>
                  <a:lnTo>
                    <a:pt x="118" y="47"/>
                  </a:lnTo>
                  <a:lnTo>
                    <a:pt x="128" y="36"/>
                  </a:lnTo>
                  <a:lnTo>
                    <a:pt x="137" y="23"/>
                  </a:lnTo>
                  <a:lnTo>
                    <a:pt x="144" y="8"/>
                  </a:lnTo>
                  <a:lnTo>
                    <a:pt x="140" y="0"/>
                  </a:lnTo>
                  <a:lnTo>
                    <a:pt x="123" y="19"/>
                  </a:lnTo>
                  <a:lnTo>
                    <a:pt x="107" y="38"/>
                  </a:lnTo>
                  <a:lnTo>
                    <a:pt x="90" y="53"/>
                  </a:lnTo>
                  <a:lnTo>
                    <a:pt x="74" y="68"/>
                  </a:lnTo>
                  <a:lnTo>
                    <a:pt x="56" y="79"/>
                  </a:lnTo>
                  <a:lnTo>
                    <a:pt x="37" y="91"/>
                  </a:lnTo>
                  <a:lnTo>
                    <a:pt x="19" y="98"/>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93"/>
            <p:cNvSpPr>
              <a:spLocks/>
            </p:cNvSpPr>
            <p:nvPr/>
          </p:nvSpPr>
          <p:spPr bwMode="auto">
            <a:xfrm>
              <a:off x="2006" y="2489"/>
              <a:ext cx="25" cy="16"/>
            </a:xfrm>
            <a:custGeom>
              <a:avLst/>
              <a:gdLst>
                <a:gd name="T0" fmla="*/ 14 w 25"/>
                <a:gd name="T1" fmla="*/ 32 h 32"/>
                <a:gd name="T2" fmla="*/ 23 w 25"/>
                <a:gd name="T3" fmla="*/ 32 h 32"/>
                <a:gd name="T4" fmla="*/ 23 w 25"/>
                <a:gd name="T5" fmla="*/ 29 h 32"/>
                <a:gd name="T6" fmla="*/ 25 w 25"/>
                <a:gd name="T7" fmla="*/ 27 h 32"/>
                <a:gd name="T8" fmla="*/ 4 w 25"/>
                <a:gd name="T9" fmla="*/ 0 h 32"/>
                <a:gd name="T10" fmla="*/ 0 w 25"/>
                <a:gd name="T11" fmla="*/ 8 h 32"/>
                <a:gd name="T12" fmla="*/ 3 w 25"/>
                <a:gd name="T13" fmla="*/ 15 h 32"/>
                <a:gd name="T14" fmla="*/ 8 w 25"/>
                <a:gd name="T15" fmla="*/ 23 h 32"/>
                <a:gd name="T16" fmla="*/ 14 w 25"/>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14" y="32"/>
                  </a:moveTo>
                  <a:lnTo>
                    <a:pt x="23" y="32"/>
                  </a:lnTo>
                  <a:lnTo>
                    <a:pt x="23" y="29"/>
                  </a:lnTo>
                  <a:lnTo>
                    <a:pt x="25" y="27"/>
                  </a:lnTo>
                  <a:lnTo>
                    <a:pt x="4" y="0"/>
                  </a:lnTo>
                  <a:lnTo>
                    <a:pt x="0" y="8"/>
                  </a:lnTo>
                  <a:lnTo>
                    <a:pt x="3" y="15"/>
                  </a:lnTo>
                  <a:lnTo>
                    <a:pt x="8" y="23"/>
                  </a:lnTo>
                  <a:lnTo>
                    <a:pt x="14" y="32"/>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94"/>
            <p:cNvSpPr>
              <a:spLocks/>
            </p:cNvSpPr>
            <p:nvPr/>
          </p:nvSpPr>
          <p:spPr bwMode="auto">
            <a:xfrm>
              <a:off x="2716" y="2557"/>
              <a:ext cx="373" cy="180"/>
            </a:xfrm>
            <a:custGeom>
              <a:avLst/>
              <a:gdLst>
                <a:gd name="T0" fmla="*/ 118 w 373"/>
                <a:gd name="T1" fmla="*/ 219 h 361"/>
                <a:gd name="T2" fmla="*/ 105 w 373"/>
                <a:gd name="T3" fmla="*/ 240 h 361"/>
                <a:gd name="T4" fmla="*/ 94 w 373"/>
                <a:gd name="T5" fmla="*/ 261 h 361"/>
                <a:gd name="T6" fmla="*/ 78 w 373"/>
                <a:gd name="T7" fmla="*/ 278 h 361"/>
                <a:gd name="T8" fmla="*/ 64 w 373"/>
                <a:gd name="T9" fmla="*/ 297 h 361"/>
                <a:gd name="T10" fmla="*/ 47 w 373"/>
                <a:gd name="T11" fmla="*/ 312 h 361"/>
                <a:gd name="T12" fmla="*/ 30 w 373"/>
                <a:gd name="T13" fmla="*/ 329 h 361"/>
                <a:gd name="T14" fmla="*/ 14 w 373"/>
                <a:gd name="T15" fmla="*/ 344 h 361"/>
                <a:gd name="T16" fmla="*/ 0 w 373"/>
                <a:gd name="T17" fmla="*/ 361 h 361"/>
                <a:gd name="T18" fmla="*/ 23 w 373"/>
                <a:gd name="T19" fmla="*/ 344 h 361"/>
                <a:gd name="T20" fmla="*/ 48 w 373"/>
                <a:gd name="T21" fmla="*/ 329 h 361"/>
                <a:gd name="T22" fmla="*/ 74 w 373"/>
                <a:gd name="T23" fmla="*/ 312 h 361"/>
                <a:gd name="T24" fmla="*/ 100 w 373"/>
                <a:gd name="T25" fmla="*/ 299 h 361"/>
                <a:gd name="T26" fmla="*/ 125 w 373"/>
                <a:gd name="T27" fmla="*/ 287 h 361"/>
                <a:gd name="T28" fmla="*/ 152 w 373"/>
                <a:gd name="T29" fmla="*/ 283 h 361"/>
                <a:gd name="T30" fmla="*/ 179 w 373"/>
                <a:gd name="T31" fmla="*/ 289 h 361"/>
                <a:gd name="T32" fmla="*/ 206 w 373"/>
                <a:gd name="T33" fmla="*/ 308 h 361"/>
                <a:gd name="T34" fmla="*/ 223 w 373"/>
                <a:gd name="T35" fmla="*/ 306 h 361"/>
                <a:gd name="T36" fmla="*/ 242 w 373"/>
                <a:gd name="T37" fmla="*/ 304 h 361"/>
                <a:gd name="T38" fmla="*/ 260 w 373"/>
                <a:gd name="T39" fmla="*/ 302 h 361"/>
                <a:gd name="T40" fmla="*/ 280 w 373"/>
                <a:gd name="T41" fmla="*/ 302 h 361"/>
                <a:gd name="T42" fmla="*/ 298 w 373"/>
                <a:gd name="T43" fmla="*/ 302 h 361"/>
                <a:gd name="T44" fmla="*/ 316 w 373"/>
                <a:gd name="T45" fmla="*/ 310 h 361"/>
                <a:gd name="T46" fmla="*/ 332 w 373"/>
                <a:gd name="T47" fmla="*/ 319 h 361"/>
                <a:gd name="T48" fmla="*/ 349 w 373"/>
                <a:gd name="T49" fmla="*/ 336 h 361"/>
                <a:gd name="T50" fmla="*/ 356 w 373"/>
                <a:gd name="T51" fmla="*/ 297 h 361"/>
                <a:gd name="T52" fmla="*/ 364 w 373"/>
                <a:gd name="T53" fmla="*/ 257 h 361"/>
                <a:gd name="T54" fmla="*/ 369 w 373"/>
                <a:gd name="T55" fmla="*/ 212 h 361"/>
                <a:gd name="T56" fmla="*/ 373 w 373"/>
                <a:gd name="T57" fmla="*/ 168 h 361"/>
                <a:gd name="T58" fmla="*/ 372 w 373"/>
                <a:gd name="T59" fmla="*/ 123 h 361"/>
                <a:gd name="T60" fmla="*/ 367 w 373"/>
                <a:gd name="T61" fmla="*/ 78 h 361"/>
                <a:gd name="T62" fmla="*/ 360 w 373"/>
                <a:gd name="T63" fmla="*/ 36 h 361"/>
                <a:gd name="T64" fmla="*/ 349 w 373"/>
                <a:gd name="T65" fmla="*/ 0 h 361"/>
                <a:gd name="T66" fmla="*/ 323 w 373"/>
                <a:gd name="T67" fmla="*/ 38 h 361"/>
                <a:gd name="T68" fmla="*/ 298 w 373"/>
                <a:gd name="T69" fmla="*/ 72 h 361"/>
                <a:gd name="T70" fmla="*/ 269 w 373"/>
                <a:gd name="T71" fmla="*/ 100 h 361"/>
                <a:gd name="T72" fmla="*/ 241 w 373"/>
                <a:gd name="T73" fmla="*/ 129 h 361"/>
                <a:gd name="T74" fmla="*/ 209 w 373"/>
                <a:gd name="T75" fmla="*/ 151 h 361"/>
                <a:gd name="T76" fmla="*/ 179 w 373"/>
                <a:gd name="T77" fmla="*/ 176 h 361"/>
                <a:gd name="T78" fmla="*/ 148 w 373"/>
                <a:gd name="T79" fmla="*/ 197 h 361"/>
                <a:gd name="T80" fmla="*/ 118 w 373"/>
                <a:gd name="T81" fmla="*/ 21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361">
                  <a:moveTo>
                    <a:pt x="118" y="219"/>
                  </a:moveTo>
                  <a:lnTo>
                    <a:pt x="105" y="240"/>
                  </a:lnTo>
                  <a:lnTo>
                    <a:pt x="94" y="261"/>
                  </a:lnTo>
                  <a:lnTo>
                    <a:pt x="78" y="278"/>
                  </a:lnTo>
                  <a:lnTo>
                    <a:pt x="64" y="297"/>
                  </a:lnTo>
                  <a:lnTo>
                    <a:pt x="47" y="312"/>
                  </a:lnTo>
                  <a:lnTo>
                    <a:pt x="30" y="329"/>
                  </a:lnTo>
                  <a:lnTo>
                    <a:pt x="14" y="344"/>
                  </a:lnTo>
                  <a:lnTo>
                    <a:pt x="0" y="361"/>
                  </a:lnTo>
                  <a:lnTo>
                    <a:pt x="23" y="344"/>
                  </a:lnTo>
                  <a:lnTo>
                    <a:pt x="48" y="329"/>
                  </a:lnTo>
                  <a:lnTo>
                    <a:pt x="74" y="312"/>
                  </a:lnTo>
                  <a:lnTo>
                    <a:pt x="100" y="299"/>
                  </a:lnTo>
                  <a:lnTo>
                    <a:pt x="125" y="287"/>
                  </a:lnTo>
                  <a:lnTo>
                    <a:pt x="152" y="283"/>
                  </a:lnTo>
                  <a:lnTo>
                    <a:pt x="179" y="289"/>
                  </a:lnTo>
                  <a:lnTo>
                    <a:pt x="206" y="308"/>
                  </a:lnTo>
                  <a:lnTo>
                    <a:pt x="223" y="306"/>
                  </a:lnTo>
                  <a:lnTo>
                    <a:pt x="242" y="304"/>
                  </a:lnTo>
                  <a:lnTo>
                    <a:pt x="260" y="302"/>
                  </a:lnTo>
                  <a:lnTo>
                    <a:pt x="280" y="302"/>
                  </a:lnTo>
                  <a:lnTo>
                    <a:pt x="298" y="302"/>
                  </a:lnTo>
                  <a:lnTo>
                    <a:pt x="316" y="310"/>
                  </a:lnTo>
                  <a:lnTo>
                    <a:pt x="332" y="319"/>
                  </a:lnTo>
                  <a:lnTo>
                    <a:pt x="349" y="336"/>
                  </a:lnTo>
                  <a:lnTo>
                    <a:pt x="356" y="297"/>
                  </a:lnTo>
                  <a:lnTo>
                    <a:pt x="364" y="257"/>
                  </a:lnTo>
                  <a:lnTo>
                    <a:pt x="369" y="212"/>
                  </a:lnTo>
                  <a:lnTo>
                    <a:pt x="373" y="168"/>
                  </a:lnTo>
                  <a:lnTo>
                    <a:pt x="372" y="123"/>
                  </a:lnTo>
                  <a:lnTo>
                    <a:pt x="367" y="78"/>
                  </a:lnTo>
                  <a:lnTo>
                    <a:pt x="360" y="36"/>
                  </a:lnTo>
                  <a:lnTo>
                    <a:pt x="349" y="0"/>
                  </a:lnTo>
                  <a:lnTo>
                    <a:pt x="323" y="38"/>
                  </a:lnTo>
                  <a:lnTo>
                    <a:pt x="298" y="72"/>
                  </a:lnTo>
                  <a:lnTo>
                    <a:pt x="269" y="100"/>
                  </a:lnTo>
                  <a:lnTo>
                    <a:pt x="241" y="129"/>
                  </a:lnTo>
                  <a:lnTo>
                    <a:pt x="209" y="151"/>
                  </a:lnTo>
                  <a:lnTo>
                    <a:pt x="179" y="176"/>
                  </a:lnTo>
                  <a:lnTo>
                    <a:pt x="148" y="197"/>
                  </a:lnTo>
                  <a:lnTo>
                    <a:pt x="118" y="219"/>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4" name="Freeform 195"/>
            <p:cNvSpPr>
              <a:spLocks/>
            </p:cNvSpPr>
            <p:nvPr/>
          </p:nvSpPr>
          <p:spPr bwMode="auto">
            <a:xfrm>
              <a:off x="3516" y="2573"/>
              <a:ext cx="9" cy="15"/>
            </a:xfrm>
            <a:custGeom>
              <a:avLst/>
              <a:gdLst>
                <a:gd name="T0" fmla="*/ 9 w 9"/>
                <a:gd name="T1" fmla="*/ 31 h 31"/>
                <a:gd name="T2" fmla="*/ 0 w 9"/>
                <a:gd name="T3" fmla="*/ 0 h 31"/>
                <a:gd name="T4" fmla="*/ 4 w 9"/>
                <a:gd name="T5" fmla="*/ 25 h 31"/>
                <a:gd name="T6" fmla="*/ 9 w 9"/>
                <a:gd name="T7" fmla="*/ 31 h 31"/>
              </a:gdLst>
              <a:ahLst/>
              <a:cxnLst>
                <a:cxn ang="0">
                  <a:pos x="T0" y="T1"/>
                </a:cxn>
                <a:cxn ang="0">
                  <a:pos x="T2" y="T3"/>
                </a:cxn>
                <a:cxn ang="0">
                  <a:pos x="T4" y="T5"/>
                </a:cxn>
                <a:cxn ang="0">
                  <a:pos x="T6" y="T7"/>
                </a:cxn>
              </a:cxnLst>
              <a:rect l="0" t="0" r="r" b="b"/>
              <a:pathLst>
                <a:path w="9" h="31">
                  <a:moveTo>
                    <a:pt x="9" y="31"/>
                  </a:moveTo>
                  <a:lnTo>
                    <a:pt x="0" y="0"/>
                  </a:lnTo>
                  <a:lnTo>
                    <a:pt x="4" y="25"/>
                  </a:lnTo>
                  <a:lnTo>
                    <a:pt x="9" y="31"/>
                  </a:lnTo>
                  <a:close/>
                </a:path>
              </a:pathLst>
            </a:custGeom>
            <a:solidFill>
              <a:srgbClr val="FFFFFF"/>
            </a:solidFill>
            <a:ln w="1588">
              <a:solidFill>
                <a:srgbClr val="FFFFFF"/>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96"/>
            <p:cNvSpPr>
              <a:spLocks/>
            </p:cNvSpPr>
            <p:nvPr/>
          </p:nvSpPr>
          <p:spPr bwMode="auto">
            <a:xfrm>
              <a:off x="2541" y="2844"/>
              <a:ext cx="223" cy="54"/>
            </a:xfrm>
            <a:custGeom>
              <a:avLst/>
              <a:gdLst>
                <a:gd name="T0" fmla="*/ 0 w 223"/>
                <a:gd name="T1" fmla="*/ 108 h 108"/>
                <a:gd name="T2" fmla="*/ 20 w 223"/>
                <a:gd name="T3" fmla="*/ 85 h 108"/>
                <a:gd name="T4" fmla="*/ 45 w 223"/>
                <a:gd name="T5" fmla="*/ 72 h 108"/>
                <a:gd name="T6" fmla="*/ 74 w 223"/>
                <a:gd name="T7" fmla="*/ 64 h 108"/>
                <a:gd name="T8" fmla="*/ 105 w 223"/>
                <a:gd name="T9" fmla="*/ 59 h 108"/>
                <a:gd name="T10" fmla="*/ 137 w 223"/>
                <a:gd name="T11" fmla="*/ 51 h 108"/>
                <a:gd name="T12" fmla="*/ 168 w 223"/>
                <a:gd name="T13" fmla="*/ 44 h 108"/>
                <a:gd name="T14" fmla="*/ 196 w 223"/>
                <a:gd name="T15" fmla="*/ 30 h 108"/>
                <a:gd name="T16" fmla="*/ 223 w 223"/>
                <a:gd name="T17" fmla="*/ 12 h 108"/>
                <a:gd name="T18" fmla="*/ 218 w 223"/>
                <a:gd name="T19" fmla="*/ 0 h 108"/>
                <a:gd name="T20" fmla="*/ 191 w 223"/>
                <a:gd name="T21" fmla="*/ 15 h 108"/>
                <a:gd name="T22" fmla="*/ 162 w 223"/>
                <a:gd name="T23" fmla="*/ 27 h 108"/>
                <a:gd name="T24" fmla="*/ 132 w 223"/>
                <a:gd name="T25" fmla="*/ 32 h 108"/>
                <a:gd name="T26" fmla="*/ 104 w 223"/>
                <a:gd name="T27" fmla="*/ 38 h 108"/>
                <a:gd name="T28" fmla="*/ 74 w 223"/>
                <a:gd name="T29" fmla="*/ 44 h 108"/>
                <a:gd name="T30" fmla="*/ 45 w 223"/>
                <a:gd name="T31" fmla="*/ 57 h 108"/>
                <a:gd name="T32" fmla="*/ 20 w 223"/>
                <a:gd name="T33" fmla="*/ 76 h 108"/>
                <a:gd name="T34" fmla="*/ 0 w 223"/>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08">
                  <a:moveTo>
                    <a:pt x="0" y="108"/>
                  </a:moveTo>
                  <a:lnTo>
                    <a:pt x="20" y="85"/>
                  </a:lnTo>
                  <a:lnTo>
                    <a:pt x="45" y="72"/>
                  </a:lnTo>
                  <a:lnTo>
                    <a:pt x="74" y="64"/>
                  </a:lnTo>
                  <a:lnTo>
                    <a:pt x="105" y="59"/>
                  </a:lnTo>
                  <a:lnTo>
                    <a:pt x="137" y="51"/>
                  </a:lnTo>
                  <a:lnTo>
                    <a:pt x="168" y="44"/>
                  </a:lnTo>
                  <a:lnTo>
                    <a:pt x="196" y="30"/>
                  </a:lnTo>
                  <a:lnTo>
                    <a:pt x="223" y="12"/>
                  </a:lnTo>
                  <a:lnTo>
                    <a:pt x="218" y="0"/>
                  </a:lnTo>
                  <a:lnTo>
                    <a:pt x="191" y="15"/>
                  </a:lnTo>
                  <a:lnTo>
                    <a:pt x="162" y="27"/>
                  </a:lnTo>
                  <a:lnTo>
                    <a:pt x="132" y="32"/>
                  </a:lnTo>
                  <a:lnTo>
                    <a:pt x="104" y="38"/>
                  </a:lnTo>
                  <a:lnTo>
                    <a:pt x="74" y="44"/>
                  </a:lnTo>
                  <a:lnTo>
                    <a:pt x="45" y="57"/>
                  </a:lnTo>
                  <a:lnTo>
                    <a:pt x="20" y="76"/>
                  </a:lnTo>
                  <a:lnTo>
                    <a:pt x="0" y="108"/>
                  </a:lnTo>
                  <a:close/>
                </a:path>
              </a:pathLst>
            </a:custGeom>
            <a:solidFill>
              <a:srgbClr val="000000"/>
            </a:solidFill>
            <a:ln w="1588">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97"/>
            <p:cNvSpPr>
              <a:spLocks/>
            </p:cNvSpPr>
            <p:nvPr/>
          </p:nvSpPr>
          <p:spPr bwMode="auto">
            <a:xfrm>
              <a:off x="2120" y="2919"/>
              <a:ext cx="724" cy="480"/>
            </a:xfrm>
            <a:custGeom>
              <a:avLst/>
              <a:gdLst>
                <a:gd name="T0" fmla="*/ 262 w 724"/>
                <a:gd name="T1" fmla="*/ 250 h 961"/>
                <a:gd name="T2" fmla="*/ 215 w 724"/>
                <a:gd name="T3" fmla="*/ 342 h 961"/>
                <a:gd name="T4" fmla="*/ 158 w 724"/>
                <a:gd name="T5" fmla="*/ 429 h 961"/>
                <a:gd name="T6" fmla="*/ 148 w 724"/>
                <a:gd name="T7" fmla="*/ 471 h 961"/>
                <a:gd name="T8" fmla="*/ 141 w 724"/>
                <a:gd name="T9" fmla="*/ 514 h 961"/>
                <a:gd name="T10" fmla="*/ 135 w 724"/>
                <a:gd name="T11" fmla="*/ 542 h 961"/>
                <a:gd name="T12" fmla="*/ 143 w 724"/>
                <a:gd name="T13" fmla="*/ 557 h 961"/>
                <a:gd name="T14" fmla="*/ 78 w 724"/>
                <a:gd name="T15" fmla="*/ 635 h 961"/>
                <a:gd name="T16" fmla="*/ 12 w 724"/>
                <a:gd name="T17" fmla="*/ 703 h 961"/>
                <a:gd name="T18" fmla="*/ 0 w 724"/>
                <a:gd name="T19" fmla="*/ 790 h 961"/>
                <a:gd name="T20" fmla="*/ 4 w 724"/>
                <a:gd name="T21" fmla="*/ 822 h 961"/>
                <a:gd name="T22" fmla="*/ 25 w 724"/>
                <a:gd name="T23" fmla="*/ 869 h 961"/>
                <a:gd name="T24" fmla="*/ 62 w 724"/>
                <a:gd name="T25" fmla="*/ 886 h 961"/>
                <a:gd name="T26" fmla="*/ 99 w 724"/>
                <a:gd name="T27" fmla="*/ 880 h 961"/>
                <a:gd name="T28" fmla="*/ 136 w 724"/>
                <a:gd name="T29" fmla="*/ 850 h 961"/>
                <a:gd name="T30" fmla="*/ 170 w 724"/>
                <a:gd name="T31" fmla="*/ 805 h 961"/>
                <a:gd name="T32" fmla="*/ 203 w 724"/>
                <a:gd name="T33" fmla="*/ 756 h 961"/>
                <a:gd name="T34" fmla="*/ 203 w 724"/>
                <a:gd name="T35" fmla="*/ 786 h 961"/>
                <a:gd name="T36" fmla="*/ 163 w 724"/>
                <a:gd name="T37" fmla="*/ 856 h 961"/>
                <a:gd name="T38" fmla="*/ 112 w 724"/>
                <a:gd name="T39" fmla="*/ 905 h 961"/>
                <a:gd name="T40" fmla="*/ 112 w 724"/>
                <a:gd name="T41" fmla="*/ 943 h 961"/>
                <a:gd name="T42" fmla="*/ 135 w 724"/>
                <a:gd name="T43" fmla="*/ 952 h 961"/>
                <a:gd name="T44" fmla="*/ 185 w 724"/>
                <a:gd name="T45" fmla="*/ 937 h 961"/>
                <a:gd name="T46" fmla="*/ 239 w 724"/>
                <a:gd name="T47" fmla="*/ 880 h 961"/>
                <a:gd name="T48" fmla="*/ 291 w 724"/>
                <a:gd name="T49" fmla="*/ 818 h 961"/>
                <a:gd name="T50" fmla="*/ 293 w 724"/>
                <a:gd name="T51" fmla="*/ 841 h 961"/>
                <a:gd name="T52" fmla="*/ 259 w 724"/>
                <a:gd name="T53" fmla="*/ 895 h 961"/>
                <a:gd name="T54" fmla="*/ 216 w 724"/>
                <a:gd name="T55" fmla="*/ 944 h 961"/>
                <a:gd name="T56" fmla="*/ 240 w 724"/>
                <a:gd name="T57" fmla="*/ 948 h 961"/>
                <a:gd name="T58" fmla="*/ 296 w 724"/>
                <a:gd name="T59" fmla="*/ 909 h 961"/>
                <a:gd name="T60" fmla="*/ 337 w 724"/>
                <a:gd name="T61" fmla="*/ 843 h 961"/>
                <a:gd name="T62" fmla="*/ 351 w 724"/>
                <a:gd name="T63" fmla="*/ 669 h 961"/>
                <a:gd name="T64" fmla="*/ 351 w 724"/>
                <a:gd name="T65" fmla="*/ 493 h 961"/>
                <a:gd name="T66" fmla="*/ 377 w 724"/>
                <a:gd name="T67" fmla="*/ 359 h 961"/>
                <a:gd name="T68" fmla="*/ 402 w 724"/>
                <a:gd name="T69" fmla="*/ 282 h 961"/>
                <a:gd name="T70" fmla="*/ 439 w 724"/>
                <a:gd name="T71" fmla="*/ 212 h 961"/>
                <a:gd name="T72" fmla="*/ 447 w 724"/>
                <a:gd name="T73" fmla="*/ 195 h 961"/>
                <a:gd name="T74" fmla="*/ 449 w 724"/>
                <a:gd name="T75" fmla="*/ 178 h 961"/>
                <a:gd name="T76" fmla="*/ 481 w 724"/>
                <a:gd name="T77" fmla="*/ 165 h 961"/>
                <a:gd name="T78" fmla="*/ 531 w 724"/>
                <a:gd name="T79" fmla="*/ 163 h 961"/>
                <a:gd name="T80" fmla="*/ 623 w 724"/>
                <a:gd name="T81" fmla="*/ 127 h 961"/>
                <a:gd name="T82" fmla="*/ 700 w 724"/>
                <a:gd name="T83" fmla="*/ 44 h 961"/>
                <a:gd name="T84" fmla="*/ 694 w 724"/>
                <a:gd name="T85" fmla="*/ 16 h 961"/>
                <a:gd name="T86" fmla="*/ 649 w 724"/>
                <a:gd name="T87" fmla="*/ 16 h 961"/>
                <a:gd name="T88" fmla="*/ 605 w 724"/>
                <a:gd name="T89" fmla="*/ 0 h 961"/>
                <a:gd name="T90" fmla="*/ 475 w 724"/>
                <a:gd name="T91" fmla="*/ 53 h 961"/>
                <a:gd name="T92" fmla="*/ 363 w 724"/>
                <a:gd name="T93" fmla="*/ 15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 h="961">
                  <a:moveTo>
                    <a:pt x="276" y="178"/>
                  </a:moveTo>
                  <a:lnTo>
                    <a:pt x="270" y="214"/>
                  </a:lnTo>
                  <a:lnTo>
                    <a:pt x="262" y="250"/>
                  </a:lnTo>
                  <a:lnTo>
                    <a:pt x="249" y="282"/>
                  </a:lnTo>
                  <a:lnTo>
                    <a:pt x="233" y="314"/>
                  </a:lnTo>
                  <a:lnTo>
                    <a:pt x="215" y="342"/>
                  </a:lnTo>
                  <a:lnTo>
                    <a:pt x="195" y="372"/>
                  </a:lnTo>
                  <a:lnTo>
                    <a:pt x="175" y="401"/>
                  </a:lnTo>
                  <a:lnTo>
                    <a:pt x="158" y="429"/>
                  </a:lnTo>
                  <a:lnTo>
                    <a:pt x="152" y="442"/>
                  </a:lnTo>
                  <a:lnTo>
                    <a:pt x="149" y="457"/>
                  </a:lnTo>
                  <a:lnTo>
                    <a:pt x="148" y="471"/>
                  </a:lnTo>
                  <a:lnTo>
                    <a:pt x="146" y="488"/>
                  </a:lnTo>
                  <a:lnTo>
                    <a:pt x="143" y="501"/>
                  </a:lnTo>
                  <a:lnTo>
                    <a:pt x="141" y="514"/>
                  </a:lnTo>
                  <a:lnTo>
                    <a:pt x="136" y="527"/>
                  </a:lnTo>
                  <a:lnTo>
                    <a:pt x="133" y="542"/>
                  </a:lnTo>
                  <a:lnTo>
                    <a:pt x="135" y="542"/>
                  </a:lnTo>
                  <a:lnTo>
                    <a:pt x="141" y="544"/>
                  </a:lnTo>
                  <a:lnTo>
                    <a:pt x="143" y="548"/>
                  </a:lnTo>
                  <a:lnTo>
                    <a:pt x="143" y="557"/>
                  </a:lnTo>
                  <a:lnTo>
                    <a:pt x="125" y="588"/>
                  </a:lnTo>
                  <a:lnTo>
                    <a:pt x="102" y="614"/>
                  </a:lnTo>
                  <a:lnTo>
                    <a:pt x="78" y="635"/>
                  </a:lnTo>
                  <a:lnTo>
                    <a:pt x="54" y="656"/>
                  </a:lnTo>
                  <a:lnTo>
                    <a:pt x="30" y="676"/>
                  </a:lnTo>
                  <a:lnTo>
                    <a:pt x="12" y="703"/>
                  </a:lnTo>
                  <a:lnTo>
                    <a:pt x="1" y="737"/>
                  </a:lnTo>
                  <a:lnTo>
                    <a:pt x="0" y="780"/>
                  </a:lnTo>
                  <a:lnTo>
                    <a:pt x="0" y="790"/>
                  </a:lnTo>
                  <a:lnTo>
                    <a:pt x="1" y="799"/>
                  </a:lnTo>
                  <a:lnTo>
                    <a:pt x="2" y="810"/>
                  </a:lnTo>
                  <a:lnTo>
                    <a:pt x="4" y="822"/>
                  </a:lnTo>
                  <a:lnTo>
                    <a:pt x="7" y="841"/>
                  </a:lnTo>
                  <a:lnTo>
                    <a:pt x="17" y="860"/>
                  </a:lnTo>
                  <a:lnTo>
                    <a:pt x="25" y="869"/>
                  </a:lnTo>
                  <a:lnTo>
                    <a:pt x="37" y="876"/>
                  </a:lnTo>
                  <a:lnTo>
                    <a:pt x="49" y="880"/>
                  </a:lnTo>
                  <a:lnTo>
                    <a:pt x="62" y="886"/>
                  </a:lnTo>
                  <a:lnTo>
                    <a:pt x="74" y="884"/>
                  </a:lnTo>
                  <a:lnTo>
                    <a:pt x="86" y="884"/>
                  </a:lnTo>
                  <a:lnTo>
                    <a:pt x="99" y="880"/>
                  </a:lnTo>
                  <a:lnTo>
                    <a:pt x="112" y="876"/>
                  </a:lnTo>
                  <a:lnTo>
                    <a:pt x="123" y="863"/>
                  </a:lnTo>
                  <a:lnTo>
                    <a:pt x="136" y="850"/>
                  </a:lnTo>
                  <a:lnTo>
                    <a:pt x="148" y="835"/>
                  </a:lnTo>
                  <a:lnTo>
                    <a:pt x="160" y="822"/>
                  </a:lnTo>
                  <a:lnTo>
                    <a:pt x="170" y="805"/>
                  </a:lnTo>
                  <a:lnTo>
                    <a:pt x="182" y="790"/>
                  </a:lnTo>
                  <a:lnTo>
                    <a:pt x="192" y="773"/>
                  </a:lnTo>
                  <a:lnTo>
                    <a:pt x="203" y="756"/>
                  </a:lnTo>
                  <a:lnTo>
                    <a:pt x="209" y="756"/>
                  </a:lnTo>
                  <a:lnTo>
                    <a:pt x="216" y="763"/>
                  </a:lnTo>
                  <a:lnTo>
                    <a:pt x="203" y="786"/>
                  </a:lnTo>
                  <a:lnTo>
                    <a:pt x="190" y="810"/>
                  </a:lnTo>
                  <a:lnTo>
                    <a:pt x="176" y="833"/>
                  </a:lnTo>
                  <a:lnTo>
                    <a:pt x="163" y="856"/>
                  </a:lnTo>
                  <a:lnTo>
                    <a:pt x="148" y="875"/>
                  </a:lnTo>
                  <a:lnTo>
                    <a:pt x="131" y="892"/>
                  </a:lnTo>
                  <a:lnTo>
                    <a:pt x="112" y="905"/>
                  </a:lnTo>
                  <a:lnTo>
                    <a:pt x="91" y="914"/>
                  </a:lnTo>
                  <a:lnTo>
                    <a:pt x="99" y="929"/>
                  </a:lnTo>
                  <a:lnTo>
                    <a:pt x="112" y="943"/>
                  </a:lnTo>
                  <a:lnTo>
                    <a:pt x="119" y="946"/>
                  </a:lnTo>
                  <a:lnTo>
                    <a:pt x="126" y="950"/>
                  </a:lnTo>
                  <a:lnTo>
                    <a:pt x="135" y="952"/>
                  </a:lnTo>
                  <a:lnTo>
                    <a:pt x="143" y="956"/>
                  </a:lnTo>
                  <a:lnTo>
                    <a:pt x="163" y="948"/>
                  </a:lnTo>
                  <a:lnTo>
                    <a:pt x="185" y="937"/>
                  </a:lnTo>
                  <a:lnTo>
                    <a:pt x="203" y="920"/>
                  </a:lnTo>
                  <a:lnTo>
                    <a:pt x="222" y="903"/>
                  </a:lnTo>
                  <a:lnTo>
                    <a:pt x="239" y="880"/>
                  </a:lnTo>
                  <a:lnTo>
                    <a:pt x="256" y="858"/>
                  </a:lnTo>
                  <a:lnTo>
                    <a:pt x="273" y="837"/>
                  </a:lnTo>
                  <a:lnTo>
                    <a:pt x="291" y="818"/>
                  </a:lnTo>
                  <a:lnTo>
                    <a:pt x="297" y="818"/>
                  </a:lnTo>
                  <a:lnTo>
                    <a:pt x="304" y="820"/>
                  </a:lnTo>
                  <a:lnTo>
                    <a:pt x="293" y="841"/>
                  </a:lnTo>
                  <a:lnTo>
                    <a:pt x="281" y="860"/>
                  </a:lnTo>
                  <a:lnTo>
                    <a:pt x="270" y="876"/>
                  </a:lnTo>
                  <a:lnTo>
                    <a:pt x="259" y="895"/>
                  </a:lnTo>
                  <a:lnTo>
                    <a:pt x="244" y="910"/>
                  </a:lnTo>
                  <a:lnTo>
                    <a:pt x="232" y="927"/>
                  </a:lnTo>
                  <a:lnTo>
                    <a:pt x="216" y="944"/>
                  </a:lnTo>
                  <a:lnTo>
                    <a:pt x="200" y="961"/>
                  </a:lnTo>
                  <a:lnTo>
                    <a:pt x="220" y="956"/>
                  </a:lnTo>
                  <a:lnTo>
                    <a:pt x="240" y="948"/>
                  </a:lnTo>
                  <a:lnTo>
                    <a:pt x="260" y="937"/>
                  </a:lnTo>
                  <a:lnTo>
                    <a:pt x="280" y="926"/>
                  </a:lnTo>
                  <a:lnTo>
                    <a:pt x="296" y="909"/>
                  </a:lnTo>
                  <a:lnTo>
                    <a:pt x="313" y="890"/>
                  </a:lnTo>
                  <a:lnTo>
                    <a:pt x="326" y="867"/>
                  </a:lnTo>
                  <a:lnTo>
                    <a:pt x="337" y="843"/>
                  </a:lnTo>
                  <a:lnTo>
                    <a:pt x="345" y="786"/>
                  </a:lnTo>
                  <a:lnTo>
                    <a:pt x="351" y="729"/>
                  </a:lnTo>
                  <a:lnTo>
                    <a:pt x="351" y="669"/>
                  </a:lnTo>
                  <a:lnTo>
                    <a:pt x="351" y="610"/>
                  </a:lnTo>
                  <a:lnTo>
                    <a:pt x="348" y="550"/>
                  </a:lnTo>
                  <a:lnTo>
                    <a:pt x="351" y="493"/>
                  </a:lnTo>
                  <a:lnTo>
                    <a:pt x="357" y="437"/>
                  </a:lnTo>
                  <a:lnTo>
                    <a:pt x="371" y="387"/>
                  </a:lnTo>
                  <a:lnTo>
                    <a:pt x="377" y="359"/>
                  </a:lnTo>
                  <a:lnTo>
                    <a:pt x="384" y="333"/>
                  </a:lnTo>
                  <a:lnTo>
                    <a:pt x="392" y="306"/>
                  </a:lnTo>
                  <a:lnTo>
                    <a:pt x="402" y="282"/>
                  </a:lnTo>
                  <a:lnTo>
                    <a:pt x="411" y="257"/>
                  </a:lnTo>
                  <a:lnTo>
                    <a:pt x="425" y="235"/>
                  </a:lnTo>
                  <a:lnTo>
                    <a:pt x="439" y="212"/>
                  </a:lnTo>
                  <a:lnTo>
                    <a:pt x="459" y="195"/>
                  </a:lnTo>
                  <a:lnTo>
                    <a:pt x="452" y="193"/>
                  </a:lnTo>
                  <a:lnTo>
                    <a:pt x="447" y="195"/>
                  </a:lnTo>
                  <a:lnTo>
                    <a:pt x="439" y="195"/>
                  </a:lnTo>
                  <a:lnTo>
                    <a:pt x="437" y="189"/>
                  </a:lnTo>
                  <a:lnTo>
                    <a:pt x="449" y="178"/>
                  </a:lnTo>
                  <a:lnTo>
                    <a:pt x="465" y="170"/>
                  </a:lnTo>
                  <a:lnTo>
                    <a:pt x="472" y="167"/>
                  </a:lnTo>
                  <a:lnTo>
                    <a:pt x="481" y="165"/>
                  </a:lnTo>
                  <a:lnTo>
                    <a:pt x="489" y="165"/>
                  </a:lnTo>
                  <a:lnTo>
                    <a:pt x="498" y="165"/>
                  </a:lnTo>
                  <a:lnTo>
                    <a:pt x="531" y="163"/>
                  </a:lnTo>
                  <a:lnTo>
                    <a:pt x="563" y="157"/>
                  </a:lnTo>
                  <a:lnTo>
                    <a:pt x="593" y="144"/>
                  </a:lnTo>
                  <a:lnTo>
                    <a:pt x="623" y="127"/>
                  </a:lnTo>
                  <a:lnTo>
                    <a:pt x="650" y="102"/>
                  </a:lnTo>
                  <a:lnTo>
                    <a:pt x="676" y="76"/>
                  </a:lnTo>
                  <a:lnTo>
                    <a:pt x="700" y="44"/>
                  </a:lnTo>
                  <a:lnTo>
                    <a:pt x="724" y="14"/>
                  </a:lnTo>
                  <a:lnTo>
                    <a:pt x="708" y="14"/>
                  </a:lnTo>
                  <a:lnTo>
                    <a:pt x="694" y="16"/>
                  </a:lnTo>
                  <a:lnTo>
                    <a:pt x="679" y="16"/>
                  </a:lnTo>
                  <a:lnTo>
                    <a:pt x="664" y="17"/>
                  </a:lnTo>
                  <a:lnTo>
                    <a:pt x="649" y="16"/>
                  </a:lnTo>
                  <a:lnTo>
                    <a:pt x="633" y="14"/>
                  </a:lnTo>
                  <a:lnTo>
                    <a:pt x="617" y="8"/>
                  </a:lnTo>
                  <a:lnTo>
                    <a:pt x="605" y="0"/>
                  </a:lnTo>
                  <a:lnTo>
                    <a:pt x="556" y="4"/>
                  </a:lnTo>
                  <a:lnTo>
                    <a:pt x="515" y="25"/>
                  </a:lnTo>
                  <a:lnTo>
                    <a:pt x="475" y="53"/>
                  </a:lnTo>
                  <a:lnTo>
                    <a:pt x="438" y="89"/>
                  </a:lnTo>
                  <a:lnTo>
                    <a:pt x="400" y="123"/>
                  </a:lnTo>
                  <a:lnTo>
                    <a:pt x="363" y="153"/>
                  </a:lnTo>
                  <a:lnTo>
                    <a:pt x="320" y="172"/>
                  </a:lnTo>
                  <a:lnTo>
                    <a:pt x="276" y="178"/>
                  </a:lnTo>
                  <a:close/>
                </a:path>
              </a:pathLst>
            </a:custGeom>
            <a:solidFill>
              <a:srgbClr val="D08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07" name="TextBox 106"/>
          <p:cNvSpPr txBox="1"/>
          <p:nvPr/>
        </p:nvSpPr>
        <p:spPr>
          <a:xfrm>
            <a:off x="2208100" y="721228"/>
            <a:ext cx="7711941" cy="1354217"/>
          </a:xfrm>
          <a:prstGeom prst="rect">
            <a:avLst/>
          </a:prstGeom>
          <a:noFill/>
        </p:spPr>
        <p:txBody>
          <a:bodyPr wrap="none" rtlCol="0">
            <a:prstTxWarp prst="textCircle">
              <a:avLst/>
            </a:prstTxWarp>
            <a:spAutoFit/>
          </a:bodyPr>
          <a:lstStyle/>
          <a:p>
            <a:r>
              <a:rPr lang="en-US" sz="8000" b="1" dirty="0">
                <a:ln w="12700">
                  <a:solidFill>
                    <a:schemeClr val="accent5"/>
                  </a:solidFill>
                  <a:prstDash val="solid"/>
                </a:ln>
                <a:solidFill>
                  <a:srgbClr val="FFFF00"/>
                </a:solidFill>
                <a:latin typeface="Comic Sans MS" panose="030F0702030302020204" pitchFamily="66" charset="0"/>
              </a:rPr>
              <a:t>Lucky number!!!</a:t>
            </a:r>
          </a:p>
        </p:txBody>
      </p:sp>
      <p:pic>
        <p:nvPicPr>
          <p:cNvPr id="108" name="Picture 2" descr="Zoo Icon Cartoon Style, Style Icons, Cartoon Icons, Zoo Clipart PNG and  Vector with Transparent Background for Free Download">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25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07"/>
                                        </p:tgtEl>
                                        <p:attrNameLst>
                                          <p:attrName>r</p:attrName>
                                        </p:attrNameLst>
                                      </p:cBhvr>
                                    </p:animRot>
                                    <p:animRot by="-240000">
                                      <p:cBhvr>
                                        <p:cTn id="13" dur="200" fill="hold">
                                          <p:stCondLst>
                                            <p:cond delay="200"/>
                                          </p:stCondLst>
                                        </p:cTn>
                                        <p:tgtEl>
                                          <p:spTgt spid="107"/>
                                        </p:tgtEl>
                                        <p:attrNameLst>
                                          <p:attrName>r</p:attrName>
                                        </p:attrNameLst>
                                      </p:cBhvr>
                                    </p:animRot>
                                    <p:animRot by="240000">
                                      <p:cBhvr>
                                        <p:cTn id="14" dur="200" fill="hold">
                                          <p:stCondLst>
                                            <p:cond delay="400"/>
                                          </p:stCondLst>
                                        </p:cTn>
                                        <p:tgtEl>
                                          <p:spTgt spid="107"/>
                                        </p:tgtEl>
                                        <p:attrNameLst>
                                          <p:attrName>r</p:attrName>
                                        </p:attrNameLst>
                                      </p:cBhvr>
                                    </p:animRot>
                                    <p:animRot by="-240000">
                                      <p:cBhvr>
                                        <p:cTn id="15" dur="200" fill="hold">
                                          <p:stCondLst>
                                            <p:cond delay="600"/>
                                          </p:stCondLst>
                                        </p:cTn>
                                        <p:tgtEl>
                                          <p:spTgt spid="107"/>
                                        </p:tgtEl>
                                        <p:attrNameLst>
                                          <p:attrName>r</p:attrName>
                                        </p:attrNameLst>
                                      </p:cBhvr>
                                    </p:animRot>
                                    <p:animRot by="120000">
                                      <p:cBhvr>
                                        <p:cTn id="16" dur="200" fill="hold">
                                          <p:stCondLst>
                                            <p:cond delay="80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01161" y="701225"/>
            <a:ext cx="11412415" cy="3570287"/>
          </a:xfrm>
        </p:spPr>
        <p:txBody>
          <a:bodyPr vert="horz" lIns="91440" tIns="45720" rIns="91440" bIns="45720" rtlCol="0">
            <a:normAutofit fontScale="92500" lnSpcReduction="10000"/>
          </a:bodyPr>
          <a:lstStyle/>
          <a:p>
            <a:pPr>
              <a:buFontTx/>
              <a:buNone/>
            </a:pPr>
            <a:r>
              <a:rPr lang="en-US" altLang="vi-VN" sz="5400" b="1" dirty="0">
                <a:solidFill>
                  <a:srgbClr val="CC00FF"/>
                </a:solidFill>
                <a:latin typeface="Times New Roman" panose="02020603050405020304" pitchFamily="18" charset="0"/>
                <a:cs typeface="Times New Roman" panose="02020603050405020304" pitchFamily="18" charset="0"/>
              </a:rPr>
              <a:t>2. Why mustn’t we let children play in the kitchen</a:t>
            </a:r>
            <a:r>
              <a:rPr lang="en-US" altLang="vi-VN" sz="5400" b="1" dirty="0" smtClean="0">
                <a:solidFill>
                  <a:srgbClr val="CC00FF"/>
                </a:solidFill>
                <a:latin typeface="Times New Roman" panose="02020603050405020304" pitchFamily="18" charset="0"/>
                <a:cs typeface="Times New Roman" panose="02020603050405020304" pitchFamily="18" charset="0"/>
              </a:rPr>
              <a:t>?</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endParaRPr>
          </a:p>
          <a:p>
            <a:pPr>
              <a:buFontTx/>
              <a:buNone/>
            </a:pPr>
            <a:r>
              <a:rPr lang="en-US" altLang="vi-VN" sz="5400" b="1" dirty="0">
                <a:solidFill>
                  <a:srgbClr val="CC00FF"/>
                </a:solidFill>
                <a:latin typeface="Times New Roman" panose="02020603050405020304" pitchFamily="18" charset="0"/>
                <a:cs typeface="Times New Roman" panose="02020603050405020304" pitchFamily="18" charset="0"/>
              </a:rPr>
              <a:t>	</a:t>
            </a:r>
            <a:r>
              <a:rPr lang="en-US" altLang="vi-VN" sz="5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5400" b="1" dirty="0" smtClean="0">
                <a:solidFill>
                  <a:srgbClr val="FF0000"/>
                </a:solidFill>
                <a:latin typeface="Times New Roman" panose="02020603050405020304" pitchFamily="18" charset="0"/>
                <a:cs typeface="Times New Roman" panose="02020603050405020304" pitchFamily="18" charset="0"/>
              </a:rPr>
              <a:t>Because </a:t>
            </a:r>
            <a:r>
              <a:rPr lang="en-US" altLang="vi-VN" sz="5400" b="1" dirty="0">
                <a:solidFill>
                  <a:srgbClr val="FF0000"/>
                </a:solidFill>
                <a:latin typeface="Times New Roman" panose="02020603050405020304" pitchFamily="18" charset="0"/>
                <a:cs typeface="Times New Roman" panose="02020603050405020304" pitchFamily="18" charset="0"/>
              </a:rPr>
              <a:t>the kitchen is a dangerous place.</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endParaRPr>
          </a:p>
        </p:txBody>
      </p:sp>
      <p:pic>
        <p:nvPicPr>
          <p:cNvPr id="6"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355" y="4729278"/>
            <a:ext cx="1858025" cy="1631831"/>
          </a:xfrm>
          <a:prstGeom prst="rect">
            <a:avLst/>
          </a:prstGeom>
        </p:spPr>
      </p:pic>
    </p:spTree>
    <p:extLst>
      <p:ext uri="{BB962C8B-B14F-4D97-AF65-F5344CB8AC3E}">
        <p14:creationId xmlns:p14="http://schemas.microsoft.com/office/powerpoint/2010/main" val="173955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randombar(horizontal)">
                                      <p:cBhvr>
                                        <p:cTn id="7" dur="500"/>
                                        <p:tgtEl>
                                          <p:spTgt spid="419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repeatCount="indefinite" fill="hold" nodeType="clickEffect">
                                  <p:stCondLst>
                                    <p:cond delay="0"/>
                                  </p:stCondLst>
                                  <p:endCondLst>
                                    <p:cond evt="onNext" delay="0">
                                      <p:tgtEl>
                                        <p:sldTgt/>
                                      </p:tgtEl>
                                    </p:cond>
                                  </p:endCondLst>
                                  <p:childTnLst>
                                    <p:animRot by="120000">
                                      <p:cBhvr>
                                        <p:cTn id="11" dur="50" fill="hold">
                                          <p:stCondLst>
                                            <p:cond delay="0"/>
                                          </p:stCondLst>
                                        </p:cTn>
                                        <p:tgtEl>
                                          <p:spTgt spid="7"/>
                                        </p:tgtEl>
                                        <p:attrNameLst>
                                          <p:attrName>r</p:attrName>
                                        </p:attrNameLst>
                                      </p:cBhvr>
                                    </p:animRot>
                                    <p:animRot by="-240000">
                                      <p:cBhvr>
                                        <p:cTn id="12" dur="100" fill="hold">
                                          <p:stCondLst>
                                            <p:cond delay="100"/>
                                          </p:stCondLst>
                                        </p:cTn>
                                        <p:tgtEl>
                                          <p:spTgt spid="7"/>
                                        </p:tgtEl>
                                        <p:attrNameLst>
                                          <p:attrName>r</p:attrName>
                                        </p:attrNameLst>
                                      </p:cBhvr>
                                    </p:animRot>
                                    <p:animRot by="240000">
                                      <p:cBhvr>
                                        <p:cTn id="13" dur="100" fill="hold">
                                          <p:stCondLst>
                                            <p:cond delay="200"/>
                                          </p:stCondLst>
                                        </p:cTn>
                                        <p:tgtEl>
                                          <p:spTgt spid="7"/>
                                        </p:tgtEl>
                                        <p:attrNameLst>
                                          <p:attrName>r</p:attrName>
                                        </p:attrNameLst>
                                      </p:cBhvr>
                                    </p:animRot>
                                    <p:animRot by="-240000">
                                      <p:cBhvr>
                                        <p:cTn id="14" dur="100" fill="hold">
                                          <p:stCondLst>
                                            <p:cond delay="300"/>
                                          </p:stCondLst>
                                        </p:cTn>
                                        <p:tgtEl>
                                          <p:spTgt spid="7"/>
                                        </p:tgtEl>
                                        <p:attrNameLst>
                                          <p:attrName>r</p:attrName>
                                        </p:attrNameLst>
                                      </p:cBhvr>
                                    </p:animRot>
                                    <p:animRot by="120000">
                                      <p:cBhvr>
                                        <p:cTn id="15"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921" y="365126"/>
            <a:ext cx="2767885" cy="587912"/>
          </a:xfrm>
        </p:spPr>
        <p:style>
          <a:lnRef idx="3">
            <a:schemeClr val="lt1"/>
          </a:lnRef>
          <a:fillRef idx="1">
            <a:schemeClr val="accent4"/>
          </a:fillRef>
          <a:effectRef idx="1">
            <a:schemeClr val="accent4"/>
          </a:effectRef>
          <a:fontRef idx="minor">
            <a:schemeClr val="lt1"/>
          </a:fontRef>
        </p:style>
        <p:txBody>
          <a:bodyPr>
            <a:noAutofit/>
          </a:bodyPr>
          <a:lstStyle/>
          <a:p>
            <a:pPr algn="ctr"/>
            <a:r>
              <a:rPr lang="en-US" smtClean="0">
                <a:ln w="0"/>
                <a:solidFill>
                  <a:schemeClr val="tx1"/>
                </a:solidFill>
                <a:effectLst>
                  <a:outerShdw blurRad="38100" dist="19050" dir="2700000" algn="tl" rotWithShape="0">
                    <a:schemeClr val="dk1">
                      <a:alpha val="40000"/>
                    </a:schemeClr>
                  </a:outerShdw>
                </a:effectLst>
              </a:rPr>
              <a:t>Vocabulary</a:t>
            </a:r>
            <a:endParaRPr lang="en-US">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7517583" y="1593214"/>
            <a:ext cx="3181082" cy="1015663"/>
          </a:xfrm>
          <a:prstGeom prst="rect">
            <a:avLst/>
          </a:prstGeom>
          <a:solidFill>
            <a:srgbClr val="00B050"/>
          </a:solidFill>
        </p:spPr>
        <p:txBody>
          <a:bodyPr wrap="square" rtlCol="0">
            <a:spAutoFit/>
          </a:bodyPr>
          <a:lstStyle/>
          <a:p>
            <a:pPr algn="ctr"/>
            <a:r>
              <a:rPr lang="en-US" sz="6000" b="1" dirty="0" smtClean="0"/>
              <a:t>sink (n)</a:t>
            </a:r>
            <a:endParaRPr lang="en-US" sz="6000" b="1" dirty="0"/>
          </a:p>
        </p:txBody>
      </p:sp>
      <p:pic>
        <p:nvPicPr>
          <p:cNvPr id="1026" name="Picture 2" descr="Astini Renzo 1.5 Bowl Brushed Stainless Steel Undermount Kitchen Sink LHS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66" y="1202462"/>
            <a:ext cx="4928961" cy="492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3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01162" y="361707"/>
            <a:ext cx="11438792" cy="4289425"/>
          </a:xfrm>
        </p:spPr>
        <p:txBody>
          <a:bodyPr vert="horz" lIns="91440" tIns="45720" rIns="91440" bIns="45720" rtlCol="0">
            <a:normAutofit fontScale="92500" lnSpcReduction="10000"/>
          </a:bodyPr>
          <a:lstStyle/>
          <a:p>
            <a:pPr>
              <a:buFontTx/>
              <a:buNone/>
            </a:pPr>
            <a:r>
              <a:rPr lang="en-US" altLang="vi-VN" sz="5400" b="1" dirty="0">
                <a:solidFill>
                  <a:srgbClr val="CC00FF"/>
                </a:solidFill>
                <a:latin typeface="Times New Roman" panose="02020603050405020304" pitchFamily="18" charset="0"/>
                <a:cs typeface="Times New Roman" panose="02020603050405020304" pitchFamily="18" charset="0"/>
              </a:rPr>
              <a:t>3. Why mustn’t children play with matches</a:t>
            </a:r>
            <a:r>
              <a:rPr lang="en-US" altLang="vi-VN" sz="5400" b="1" dirty="0" smtClean="0">
                <a:solidFill>
                  <a:srgbClr val="CC00FF"/>
                </a:solidFill>
                <a:latin typeface="Times New Roman" panose="02020603050405020304" pitchFamily="18" charset="0"/>
                <a:cs typeface="Times New Roman" panose="02020603050405020304" pitchFamily="18" charset="0"/>
              </a:rPr>
              <a:t>?</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sym typeface="Wingdings" panose="05000000000000000000" pitchFamily="2" charset="2"/>
            </a:endParaRPr>
          </a:p>
          <a:p>
            <a:pPr>
              <a:buFontTx/>
              <a:buNone/>
            </a:pPr>
            <a:r>
              <a:rPr lang="en-US" altLang="vi-VN" sz="5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5400" b="1" dirty="0" smtClean="0">
                <a:solidFill>
                  <a:srgbClr val="FF0000"/>
                </a:solidFill>
                <a:latin typeface="Times New Roman" panose="02020603050405020304" pitchFamily="18" charset="0"/>
                <a:cs typeface="Times New Roman" panose="02020603050405020304" pitchFamily="18" charset="0"/>
              </a:rPr>
              <a:t>Because </a:t>
            </a:r>
            <a:r>
              <a:rPr lang="en-US" sz="5400" b="1" dirty="0">
                <a:solidFill>
                  <a:srgbClr val="FF0000"/>
                </a:solidFill>
                <a:latin typeface="Times New Roman" panose="02020603050405020304" pitchFamily="18" charset="0"/>
                <a:cs typeface="Times New Roman" panose="02020603050405020304" pitchFamily="18" charset="0"/>
              </a:rPr>
              <a:t>one match can cause a fire and fire destroys homes and injures children.</a:t>
            </a:r>
            <a:endParaRPr lang="en-US" altLang="vi-VN" sz="54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072" y="4465509"/>
            <a:ext cx="1858025" cy="1631831"/>
          </a:xfrm>
          <a:prstGeom prst="rect">
            <a:avLst/>
          </a:prstGeom>
        </p:spPr>
      </p:pic>
    </p:spTree>
    <p:extLst>
      <p:ext uri="{BB962C8B-B14F-4D97-AF65-F5344CB8AC3E}">
        <p14:creationId xmlns:p14="http://schemas.microsoft.com/office/powerpoint/2010/main" val="35607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wipe(left)">
                                      <p:cBhvr>
                                        <p:cTn id="7" dur="500"/>
                                        <p:tgtEl>
                                          <p:spTgt spid="17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repeatCount="indefinite" fill="hold" nodeType="clickEffect">
                                  <p:stCondLst>
                                    <p:cond delay="0"/>
                                  </p:stCondLst>
                                  <p:endCondLst>
                                    <p:cond evt="onNext" delay="0">
                                      <p:tgtEl>
                                        <p:sldTgt/>
                                      </p:tgtEl>
                                    </p:cond>
                                  </p:endCondLst>
                                  <p:childTnLst>
                                    <p:animRot by="120000">
                                      <p:cBhvr>
                                        <p:cTn id="11" dur="50" fill="hold">
                                          <p:stCondLst>
                                            <p:cond delay="0"/>
                                          </p:stCondLst>
                                        </p:cTn>
                                        <p:tgtEl>
                                          <p:spTgt spid="7"/>
                                        </p:tgtEl>
                                        <p:attrNameLst>
                                          <p:attrName>r</p:attrName>
                                        </p:attrNameLst>
                                      </p:cBhvr>
                                    </p:animRot>
                                    <p:animRot by="-240000">
                                      <p:cBhvr>
                                        <p:cTn id="12" dur="100" fill="hold">
                                          <p:stCondLst>
                                            <p:cond delay="100"/>
                                          </p:stCondLst>
                                        </p:cTn>
                                        <p:tgtEl>
                                          <p:spTgt spid="7"/>
                                        </p:tgtEl>
                                        <p:attrNameLst>
                                          <p:attrName>r</p:attrName>
                                        </p:attrNameLst>
                                      </p:cBhvr>
                                    </p:animRot>
                                    <p:animRot by="240000">
                                      <p:cBhvr>
                                        <p:cTn id="13" dur="100" fill="hold">
                                          <p:stCondLst>
                                            <p:cond delay="200"/>
                                          </p:stCondLst>
                                        </p:cTn>
                                        <p:tgtEl>
                                          <p:spTgt spid="7"/>
                                        </p:tgtEl>
                                        <p:attrNameLst>
                                          <p:attrName>r</p:attrName>
                                        </p:attrNameLst>
                                      </p:cBhvr>
                                    </p:animRot>
                                    <p:animRot by="-240000">
                                      <p:cBhvr>
                                        <p:cTn id="14" dur="100" fill="hold">
                                          <p:stCondLst>
                                            <p:cond delay="300"/>
                                          </p:stCondLst>
                                        </p:cTn>
                                        <p:tgtEl>
                                          <p:spTgt spid="7"/>
                                        </p:tgtEl>
                                        <p:attrNameLst>
                                          <p:attrName>r</p:attrName>
                                        </p:attrNameLst>
                                      </p:cBhvr>
                                    </p:animRot>
                                    <p:animRot by="120000">
                                      <p:cBhvr>
                                        <p:cTn id="15"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74783" y="283676"/>
            <a:ext cx="11465171" cy="4217987"/>
          </a:xfrm>
        </p:spPr>
        <p:txBody>
          <a:bodyPr vert="horz" lIns="91440" tIns="45720" rIns="91440" bIns="45720" rtlCol="0">
            <a:normAutofit fontScale="92500"/>
          </a:bodyPr>
          <a:lstStyle/>
          <a:p>
            <a:pPr>
              <a:buFontTx/>
              <a:buNone/>
            </a:pPr>
            <a:r>
              <a:rPr lang="en-US" altLang="vi-VN" sz="5400" b="1" dirty="0">
                <a:solidFill>
                  <a:srgbClr val="CC00FF"/>
                </a:solidFill>
                <a:latin typeface="Times New Roman" panose="02020603050405020304" pitchFamily="18" charset="0"/>
                <a:cs typeface="Times New Roman" panose="02020603050405020304" pitchFamily="18" charset="0"/>
              </a:rPr>
              <a:t> 4. Why must we cover electrical sockets</a:t>
            </a:r>
            <a:r>
              <a:rPr lang="en-US" altLang="vi-VN" sz="5400" b="1" dirty="0" smtClean="0">
                <a:solidFill>
                  <a:srgbClr val="CC00FF"/>
                </a:solidFill>
                <a:latin typeface="Times New Roman" panose="02020603050405020304" pitchFamily="18" charset="0"/>
                <a:cs typeface="Times New Roman" panose="02020603050405020304" pitchFamily="18" charset="0"/>
              </a:rPr>
              <a:t>?</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endParaRPr>
          </a:p>
          <a:p>
            <a:pPr>
              <a:buFontTx/>
              <a:buNone/>
            </a:pPr>
            <a:r>
              <a:rPr lang="en-US" altLang="vi-VN" sz="5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5400" b="1" dirty="0" smtClean="0">
                <a:solidFill>
                  <a:srgbClr val="FF0000"/>
                </a:solidFill>
                <a:latin typeface="Times New Roman" panose="02020603050405020304" pitchFamily="18" charset="0"/>
                <a:cs typeface="Times New Roman" panose="02020603050405020304" pitchFamily="18" charset="0"/>
              </a:rPr>
              <a:t>Because </a:t>
            </a:r>
            <a:r>
              <a:rPr lang="en-US" altLang="vi-VN" sz="5400" b="1" dirty="0">
                <a:solidFill>
                  <a:srgbClr val="FF0000"/>
                </a:solidFill>
                <a:latin typeface="Times New Roman" panose="02020603050405020304" pitchFamily="18" charset="0"/>
                <a:cs typeface="Times New Roman" panose="02020603050405020304" pitchFamily="18" charset="0"/>
              </a:rPr>
              <a:t>children often try to put something into electrical sockets and electricity can kill.</a:t>
            </a:r>
          </a:p>
          <a:p>
            <a:pPr>
              <a:buFontTx/>
              <a:buNone/>
            </a:pPr>
            <a:endParaRPr lang="en-US" altLang="vi-VN" sz="5400" b="1" dirty="0">
              <a:solidFill>
                <a:srgbClr val="CC00FF"/>
              </a:solidFill>
              <a:latin typeface="Times New Roman" panose="02020603050405020304" pitchFamily="18" charset="0"/>
              <a:cs typeface="Times New Roman" panose="02020603050405020304" pitchFamily="18" charset="0"/>
            </a:endParaRPr>
          </a:p>
        </p:txBody>
      </p:sp>
      <p:pic>
        <p:nvPicPr>
          <p:cNvPr id="6"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3642" y="4667732"/>
            <a:ext cx="1858025" cy="1631831"/>
          </a:xfrm>
          <a:prstGeom prst="rect">
            <a:avLst/>
          </a:prstGeom>
        </p:spPr>
      </p:pic>
    </p:spTree>
    <p:extLst>
      <p:ext uri="{BB962C8B-B14F-4D97-AF65-F5344CB8AC3E}">
        <p14:creationId xmlns:p14="http://schemas.microsoft.com/office/powerpoint/2010/main" val="35079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wipe(up)">
                                      <p:cBhvr>
                                        <p:cTn id="7" dur="500"/>
                                        <p:tgtEl>
                                          <p:spTgt spid="430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repeatCount="indefinite" fill="hold" nodeType="clickEffect">
                                  <p:stCondLst>
                                    <p:cond delay="0"/>
                                  </p:stCondLst>
                                  <p:endCondLst>
                                    <p:cond evt="onNext" delay="0">
                                      <p:tgtEl>
                                        <p:sldTgt/>
                                      </p:tgtEl>
                                    </p:cond>
                                  </p:endCondLst>
                                  <p:childTnLst>
                                    <p:animRot by="120000">
                                      <p:cBhvr>
                                        <p:cTn id="11" dur="50" fill="hold">
                                          <p:stCondLst>
                                            <p:cond delay="0"/>
                                          </p:stCondLst>
                                        </p:cTn>
                                        <p:tgtEl>
                                          <p:spTgt spid="7"/>
                                        </p:tgtEl>
                                        <p:attrNameLst>
                                          <p:attrName>r</p:attrName>
                                        </p:attrNameLst>
                                      </p:cBhvr>
                                    </p:animRot>
                                    <p:animRot by="-240000">
                                      <p:cBhvr>
                                        <p:cTn id="12" dur="100" fill="hold">
                                          <p:stCondLst>
                                            <p:cond delay="100"/>
                                          </p:stCondLst>
                                        </p:cTn>
                                        <p:tgtEl>
                                          <p:spTgt spid="7"/>
                                        </p:tgtEl>
                                        <p:attrNameLst>
                                          <p:attrName>r</p:attrName>
                                        </p:attrNameLst>
                                      </p:cBhvr>
                                    </p:animRot>
                                    <p:animRot by="240000">
                                      <p:cBhvr>
                                        <p:cTn id="13" dur="100" fill="hold">
                                          <p:stCondLst>
                                            <p:cond delay="200"/>
                                          </p:stCondLst>
                                        </p:cTn>
                                        <p:tgtEl>
                                          <p:spTgt spid="7"/>
                                        </p:tgtEl>
                                        <p:attrNameLst>
                                          <p:attrName>r</p:attrName>
                                        </p:attrNameLst>
                                      </p:cBhvr>
                                    </p:animRot>
                                    <p:animRot by="-240000">
                                      <p:cBhvr>
                                        <p:cTn id="14" dur="100" fill="hold">
                                          <p:stCondLst>
                                            <p:cond delay="300"/>
                                          </p:stCondLst>
                                        </p:cTn>
                                        <p:tgtEl>
                                          <p:spTgt spid="7"/>
                                        </p:tgtEl>
                                        <p:attrNameLst>
                                          <p:attrName>r</p:attrName>
                                        </p:attrNameLst>
                                      </p:cBhvr>
                                    </p:animRot>
                                    <p:animRot by="120000">
                                      <p:cBhvr>
                                        <p:cTn id="15" dur="100" fill="hold">
                                          <p:stCondLst>
                                            <p:cond delay="4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774068" y="546124"/>
            <a:ext cx="10594386" cy="3762108"/>
          </a:xfrm>
        </p:spPr>
        <p:txBody>
          <a:bodyPr/>
          <a:lstStyle/>
          <a:p>
            <a:pPr>
              <a:lnSpc>
                <a:spcPct val="90000"/>
              </a:lnSpc>
              <a:buFontTx/>
              <a:buNone/>
            </a:pPr>
            <a:r>
              <a:rPr lang="en-US" altLang="vi-VN" sz="5400" b="1" dirty="0">
                <a:solidFill>
                  <a:srgbClr val="CC00FF"/>
                </a:solidFill>
                <a:latin typeface="Times New Roman" panose="02020603050405020304" pitchFamily="18" charset="0"/>
                <a:cs typeface="Times New Roman" panose="02020603050405020304" pitchFamily="18" charset="0"/>
              </a:rPr>
              <a:t> </a:t>
            </a:r>
            <a:r>
              <a:rPr lang="en-US" altLang="vi-VN" sz="4800" b="1" dirty="0">
                <a:solidFill>
                  <a:srgbClr val="CC00FF"/>
                </a:solidFill>
                <a:latin typeface="Times New Roman" panose="02020603050405020304" pitchFamily="18" charset="0"/>
                <a:cs typeface="Times New Roman" panose="02020603050405020304" pitchFamily="18" charset="0"/>
              </a:rPr>
              <a:t>5. Why do we have to put all dangerous objects out of children’s reach</a:t>
            </a:r>
            <a:r>
              <a:rPr lang="en-US" altLang="vi-VN" sz="4800" b="1" dirty="0" smtClean="0">
                <a:solidFill>
                  <a:srgbClr val="CC00FF"/>
                </a:solidFill>
                <a:latin typeface="Times New Roman" panose="02020603050405020304" pitchFamily="18" charset="0"/>
                <a:cs typeface="Times New Roman" panose="02020603050405020304" pitchFamily="18" charset="0"/>
              </a:rPr>
              <a:t>?</a:t>
            </a:r>
          </a:p>
          <a:p>
            <a:pPr>
              <a:lnSpc>
                <a:spcPct val="90000"/>
              </a:lnSpc>
              <a:buFontTx/>
              <a:buNone/>
            </a:pPr>
            <a:endParaRPr lang="en-US" altLang="vi-VN" sz="4800" b="1" dirty="0">
              <a:solidFill>
                <a:srgbClr val="CC00FF"/>
              </a:solidFill>
              <a:latin typeface="Times New Roman" panose="02020603050405020304" pitchFamily="18" charset="0"/>
              <a:cs typeface="Times New Roman" panose="02020603050405020304" pitchFamily="18" charset="0"/>
            </a:endParaRPr>
          </a:p>
          <a:p>
            <a:pPr>
              <a:lnSpc>
                <a:spcPct val="90000"/>
              </a:lnSpc>
              <a:buFontTx/>
              <a:buNone/>
            </a:pPr>
            <a:r>
              <a:rPr lang="en-US" altLang="vi-VN" sz="4800" b="1" dirty="0">
                <a:solidFill>
                  <a:srgbClr val="FF0000"/>
                </a:solidFill>
                <a:latin typeface="Times New Roman" panose="02020603050405020304" pitchFamily="18" charset="0"/>
                <a:cs typeface="Times New Roman" panose="02020603050405020304" pitchFamily="18" charset="0"/>
              </a:rPr>
              <a:t>	</a:t>
            </a:r>
            <a:r>
              <a:rPr lang="en-US" altLang="vi-VN" sz="4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4800" b="1" dirty="0" smtClean="0">
                <a:solidFill>
                  <a:srgbClr val="FF0000"/>
                </a:solidFill>
                <a:latin typeface="Times New Roman" panose="02020603050405020304" pitchFamily="18" charset="0"/>
                <a:cs typeface="Times New Roman" panose="02020603050405020304" pitchFamily="18" charset="0"/>
              </a:rPr>
              <a:t>Because </a:t>
            </a:r>
            <a:r>
              <a:rPr lang="en-US" altLang="vi-VN" sz="4800" b="1" dirty="0">
                <a:solidFill>
                  <a:srgbClr val="FF0000"/>
                </a:solidFill>
                <a:latin typeface="Times New Roman" panose="02020603050405020304" pitchFamily="18" charset="0"/>
                <a:cs typeface="Times New Roman" panose="02020603050405020304" pitchFamily="18" charset="0"/>
              </a:rPr>
              <a:t>the dangerous objects can injure or kill children</a:t>
            </a:r>
            <a:r>
              <a:rPr lang="en-US" altLang="vi-VN" sz="4800" b="1" dirty="0" smtClean="0">
                <a:solidFill>
                  <a:srgbClr val="FF0000"/>
                </a:solidFill>
                <a:latin typeface="Times New Roman" panose="02020603050405020304" pitchFamily="18" charset="0"/>
                <a:cs typeface="Times New Roman" panose="02020603050405020304" pitchFamily="18" charset="0"/>
              </a:rPr>
              <a:t>.</a:t>
            </a:r>
            <a:endParaRPr lang="en-US" altLang="vi-VN" sz="4800" b="1" dirty="0">
              <a:latin typeface="Times New Roman" panose="02020603050405020304" pitchFamily="18" charset="0"/>
              <a:cs typeface="Times New Roman" panose="02020603050405020304" pitchFamily="18" charset="0"/>
            </a:endParaRPr>
          </a:p>
        </p:txBody>
      </p:sp>
      <p:pic>
        <p:nvPicPr>
          <p:cNvPr id="6" name="Picture 2" descr="Zoo Icon Cartoon Style, Style Icons, Cartoon Icons, Zoo Clipart PNG and  Vector with Transparent Background for Free Download">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5" y="5110145"/>
            <a:ext cx="1670187" cy="1721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7365" y="4679454"/>
            <a:ext cx="1858025" cy="16318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9657" y="4679455"/>
            <a:ext cx="1858025" cy="1631831"/>
          </a:xfrm>
          <a:prstGeom prst="rect">
            <a:avLst/>
          </a:prstGeom>
        </p:spPr>
      </p:pic>
    </p:spTree>
    <p:extLst>
      <p:ext uri="{BB962C8B-B14F-4D97-AF65-F5344CB8AC3E}">
        <p14:creationId xmlns:p14="http://schemas.microsoft.com/office/powerpoint/2010/main" val="534321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strips(downLeft)">
                                      <p:cBhvr>
                                        <p:cTn id="7" dur="500"/>
                                        <p:tgtEl>
                                          <p:spTgt spid="46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repeatCount="indefinite" fill="hold" nodeType="clickEffect">
                                  <p:stCondLst>
                                    <p:cond delay="0"/>
                                  </p:stCondLst>
                                  <p:endCondLst>
                                    <p:cond evt="onNext" delay="0">
                                      <p:tgtEl>
                                        <p:sldTgt/>
                                      </p:tgtEl>
                                    </p:cond>
                                  </p:endCondLst>
                                  <p:childTnLst>
                                    <p:animRot by="120000">
                                      <p:cBhvr>
                                        <p:cTn id="11" dur="50" fill="hold">
                                          <p:stCondLst>
                                            <p:cond delay="0"/>
                                          </p:stCondLst>
                                        </p:cTn>
                                        <p:tgtEl>
                                          <p:spTgt spid="7"/>
                                        </p:tgtEl>
                                        <p:attrNameLst>
                                          <p:attrName>r</p:attrName>
                                        </p:attrNameLst>
                                      </p:cBhvr>
                                    </p:animRot>
                                    <p:animRot by="-240000">
                                      <p:cBhvr>
                                        <p:cTn id="12" dur="100" fill="hold">
                                          <p:stCondLst>
                                            <p:cond delay="100"/>
                                          </p:stCondLst>
                                        </p:cTn>
                                        <p:tgtEl>
                                          <p:spTgt spid="7"/>
                                        </p:tgtEl>
                                        <p:attrNameLst>
                                          <p:attrName>r</p:attrName>
                                        </p:attrNameLst>
                                      </p:cBhvr>
                                    </p:animRot>
                                    <p:animRot by="240000">
                                      <p:cBhvr>
                                        <p:cTn id="13" dur="100" fill="hold">
                                          <p:stCondLst>
                                            <p:cond delay="200"/>
                                          </p:stCondLst>
                                        </p:cTn>
                                        <p:tgtEl>
                                          <p:spTgt spid="7"/>
                                        </p:tgtEl>
                                        <p:attrNameLst>
                                          <p:attrName>r</p:attrName>
                                        </p:attrNameLst>
                                      </p:cBhvr>
                                    </p:animRot>
                                    <p:animRot by="-240000">
                                      <p:cBhvr>
                                        <p:cTn id="14" dur="100" fill="hold">
                                          <p:stCondLst>
                                            <p:cond delay="300"/>
                                          </p:stCondLst>
                                        </p:cTn>
                                        <p:tgtEl>
                                          <p:spTgt spid="7"/>
                                        </p:tgtEl>
                                        <p:attrNameLst>
                                          <p:attrName>r</p:attrName>
                                        </p:attrNameLst>
                                      </p:cBhvr>
                                    </p:animRot>
                                    <p:animRot by="120000">
                                      <p:cBhvr>
                                        <p:cTn id="15" dur="100" fill="hold">
                                          <p:stCondLst>
                                            <p:cond delay="400"/>
                                          </p:stCondLst>
                                        </p:cTn>
                                        <p:tgtEl>
                                          <p:spTgt spid="7"/>
                                        </p:tgtEl>
                                        <p:attrNameLst>
                                          <p:attrName>r</p:attrName>
                                        </p:attrNameLst>
                                      </p:cBhvr>
                                    </p:animRot>
                                  </p:childTnLst>
                                </p:cTn>
                              </p:par>
                              <p:par>
                                <p:cTn id="16" presetID="32" presetClass="emph" presetSubtype="0" repeatCount="indefinite" fill="hold" nodeType="withEffect">
                                  <p:stCondLst>
                                    <p:cond delay="0"/>
                                  </p:stCondLst>
                                  <p:endCondLst>
                                    <p:cond evt="onNext" delay="0">
                                      <p:tgtEl>
                                        <p:sldTgt/>
                                      </p:tgtEl>
                                    </p:cond>
                                  </p:endCondLst>
                                  <p:childTnLst>
                                    <p:animRot by="120000">
                                      <p:cBhvr>
                                        <p:cTn id="17" dur="50" fill="hold">
                                          <p:stCondLst>
                                            <p:cond delay="0"/>
                                          </p:stCondLst>
                                        </p:cTn>
                                        <p:tgtEl>
                                          <p:spTgt spid="8"/>
                                        </p:tgtEl>
                                        <p:attrNameLst>
                                          <p:attrName>r</p:attrName>
                                        </p:attrNameLst>
                                      </p:cBhvr>
                                    </p:animRot>
                                    <p:animRot by="-240000">
                                      <p:cBhvr>
                                        <p:cTn id="18" dur="100" fill="hold">
                                          <p:stCondLst>
                                            <p:cond delay="100"/>
                                          </p:stCondLst>
                                        </p:cTn>
                                        <p:tgtEl>
                                          <p:spTgt spid="8"/>
                                        </p:tgtEl>
                                        <p:attrNameLst>
                                          <p:attrName>r</p:attrName>
                                        </p:attrNameLst>
                                      </p:cBhvr>
                                    </p:animRot>
                                    <p:animRot by="240000">
                                      <p:cBhvr>
                                        <p:cTn id="19" dur="100" fill="hold">
                                          <p:stCondLst>
                                            <p:cond delay="200"/>
                                          </p:stCondLst>
                                        </p:cTn>
                                        <p:tgtEl>
                                          <p:spTgt spid="8"/>
                                        </p:tgtEl>
                                        <p:attrNameLst>
                                          <p:attrName>r</p:attrName>
                                        </p:attrNameLst>
                                      </p:cBhvr>
                                    </p:animRot>
                                    <p:animRot by="-240000">
                                      <p:cBhvr>
                                        <p:cTn id="20" dur="100" fill="hold">
                                          <p:stCondLst>
                                            <p:cond delay="300"/>
                                          </p:stCondLst>
                                        </p:cTn>
                                        <p:tgtEl>
                                          <p:spTgt spid="8"/>
                                        </p:tgtEl>
                                        <p:attrNameLst>
                                          <p:attrName>r</p:attrName>
                                        </p:attrNameLst>
                                      </p:cBhvr>
                                    </p:animRot>
                                    <p:animRot by="120000">
                                      <p:cBhvr>
                                        <p:cTn id="21"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07" y="199696"/>
            <a:ext cx="2991525" cy="58477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II. </a:t>
            </a:r>
            <a:r>
              <a:rPr lang="en-US" sz="3200" b="1" u="sng" dirty="0" smtClean="0">
                <a:solidFill>
                  <a:srgbClr val="FF0000"/>
                </a:solidFill>
                <a:latin typeface="Times New Roman" panose="02020603050405020304" pitchFamily="18" charset="0"/>
                <a:cs typeface="Times New Roman" panose="02020603050405020304" pitchFamily="18" charset="0"/>
              </a:rPr>
              <a:t>GRAMMAR</a:t>
            </a:r>
            <a:endParaRPr lang="en-US" sz="3200" b="1" i="1" u="sng" dirty="0">
              <a:solidFill>
                <a:srgbClr val="FF0000"/>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1317833" y="1519964"/>
            <a:ext cx="3690268" cy="4314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u="sng" dirty="0" smtClean="0">
                <a:solidFill>
                  <a:srgbClr val="00B050"/>
                </a:solidFill>
                <a:latin typeface="Times New Roman" panose="02020603050405020304" pitchFamily="18" charset="0"/>
                <a:cs typeface="Times New Roman" panose="02020603050405020304" pitchFamily="18" charset="0"/>
              </a:rPr>
              <a:t>Model sentences:</a:t>
            </a:r>
            <a:endParaRPr lang="en-US" altLang="en-US" sz="3200" u="sng" dirty="0">
              <a:solidFill>
                <a:srgbClr val="00B050"/>
              </a:solidFill>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525707" y="213828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800" b="1" dirty="0">
                <a:latin typeface="Times New Roman" panose="02020603050405020304" pitchFamily="18" charset="0"/>
                <a:cs typeface="Times New Roman" panose="02020603050405020304" pitchFamily="18" charset="0"/>
              </a:rPr>
              <a:t>Why did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go to school late this evening?</a:t>
            </a:r>
          </a:p>
        </p:txBody>
      </p:sp>
      <p:sp>
        <p:nvSpPr>
          <p:cNvPr id="6" name="Text Box 8"/>
          <p:cNvSpPr txBox="1">
            <a:spLocks noChangeArrowheads="1"/>
          </p:cNvSpPr>
          <p:nvPr/>
        </p:nvSpPr>
        <p:spPr bwMode="auto">
          <a:xfrm>
            <a:off x="225388" y="2797189"/>
            <a:ext cx="71403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altLang="en-US" sz="2800" b="1" dirty="0">
                <a:latin typeface="Times New Roman" panose="02020603050405020304" pitchFamily="18" charset="0"/>
                <a:cs typeface="Times New Roman" panose="02020603050405020304" pitchFamily="18" charset="0"/>
              </a:rPr>
              <a:t>Because she watched TV late last night.</a:t>
            </a:r>
          </a:p>
        </p:txBody>
      </p:sp>
      <p:pic>
        <p:nvPicPr>
          <p:cNvPr id="7" name="Picture 4" descr="Write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491785"/>
            <a:ext cx="4648200" cy="4800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995080" y="4190998"/>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dirty="0" smtClean="0">
                <a:latin typeface="Times New Roman" panose="02020603050405020304" pitchFamily="18" charset="0"/>
                <a:cs typeface="Times New Roman" panose="02020603050405020304" pitchFamily="18" charset="0"/>
              </a:rPr>
              <a:t>- Why </a:t>
            </a:r>
            <a:r>
              <a:rPr lang="en-US" altLang="en-US" sz="3200" dirty="0">
                <a:latin typeface="Times New Roman" panose="02020603050405020304" pitchFamily="18" charset="0"/>
                <a:cs typeface="Times New Roman" panose="02020603050405020304" pitchFamily="18" charset="0"/>
              </a:rPr>
              <a:t>…?: ask for reasons</a:t>
            </a:r>
          </a:p>
        </p:txBody>
      </p:sp>
      <p:sp>
        <p:nvSpPr>
          <p:cNvPr id="9" name="Text Box 10"/>
          <p:cNvSpPr txBox="1">
            <a:spLocks noChangeArrowheads="1"/>
          </p:cNvSpPr>
          <p:nvPr/>
        </p:nvSpPr>
        <p:spPr bwMode="auto">
          <a:xfrm>
            <a:off x="1042706" y="4876798"/>
            <a:ext cx="6276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dirty="0" smtClean="0">
                <a:latin typeface="Times New Roman" panose="02020603050405020304" pitchFamily="18" charset="0"/>
                <a:cs typeface="Times New Roman" panose="02020603050405020304" pitchFamily="18" charset="0"/>
              </a:rPr>
              <a:t>- Because </a:t>
            </a:r>
            <a:r>
              <a:rPr lang="en-US" altLang="en-US" sz="3200" dirty="0">
                <a:latin typeface="Times New Roman" panose="02020603050405020304" pitchFamily="18" charset="0"/>
                <a:cs typeface="Times New Roman" panose="02020603050405020304" pitchFamily="18" charset="0"/>
              </a:rPr>
              <a:t>… : give reasons</a:t>
            </a:r>
          </a:p>
        </p:txBody>
      </p:sp>
      <p:sp>
        <p:nvSpPr>
          <p:cNvPr id="10" name="Rectangle 9"/>
          <p:cNvSpPr/>
          <p:nvPr/>
        </p:nvSpPr>
        <p:spPr>
          <a:xfrm>
            <a:off x="378229" y="3513285"/>
            <a:ext cx="1162498" cy="523220"/>
          </a:xfrm>
          <a:prstGeom prst="rect">
            <a:avLst/>
          </a:prstGeom>
        </p:spPr>
        <p:txBody>
          <a:bodyPr wrap="none">
            <a:spAutoFit/>
          </a:bodyPr>
          <a:lstStyle/>
          <a:p>
            <a:r>
              <a:rPr lang="en-US" altLang="en-US" sz="2800" b="1" u="sng" dirty="0" smtClean="0">
                <a:solidFill>
                  <a:srgbClr val="FF0000"/>
                </a:solidFill>
                <a:latin typeface="Times New Roman" panose="02020603050405020304" pitchFamily="18" charset="0"/>
                <a:cs typeface="Times New Roman" panose="02020603050405020304" pitchFamily="18" charset="0"/>
              </a:rPr>
              <a:t>Notes:</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1206" y="624434"/>
            <a:ext cx="3608617" cy="741037"/>
          </a:xfrm>
          <a:prstGeom prst="rect">
            <a:avLst/>
          </a:prstGeom>
        </p:spPr>
        <p:txBody>
          <a:bodyPr wrap="none">
            <a:spAutoFit/>
          </a:bodyPr>
          <a:lstStyle/>
          <a:p>
            <a:pPr marL="450215">
              <a:lnSpc>
                <a:spcPct val="15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Why – Because</a:t>
            </a:r>
            <a:endParaRPr lang="en-US" sz="2800" dirty="0">
              <a:effectLst/>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5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5"/>
          <p:cNvGraphicFramePr>
            <a:graphicFrameLocks/>
          </p:cNvGraphicFramePr>
          <p:nvPr>
            <p:extLst>
              <p:ext uri="{D42A27DB-BD31-4B8C-83A1-F6EECF244321}">
                <p14:modId xmlns:p14="http://schemas.microsoft.com/office/powerpoint/2010/main" val="2511940154"/>
              </p:ext>
            </p:extLst>
          </p:nvPr>
        </p:nvGraphicFramePr>
        <p:xfrm>
          <a:off x="235325" y="886633"/>
          <a:ext cx="10631968" cy="5120640"/>
        </p:xfrm>
        <a:graphic>
          <a:graphicData uri="http://schemas.openxmlformats.org/drawingml/2006/table">
            <a:tbl>
              <a:tblPr/>
              <a:tblGrid>
                <a:gridCol w="5302853">
                  <a:extLst>
                    <a:ext uri="{9D8B030D-6E8A-4147-A177-3AD203B41FA5}">
                      <a16:colId xmlns:a16="http://schemas.microsoft.com/office/drawing/2014/main" val="112628758"/>
                    </a:ext>
                  </a:extLst>
                </a:gridCol>
                <a:gridCol w="5329115">
                  <a:extLst>
                    <a:ext uri="{9D8B030D-6E8A-4147-A177-3AD203B41FA5}">
                      <a16:colId xmlns:a16="http://schemas.microsoft.com/office/drawing/2014/main" val="55392982"/>
                    </a:ext>
                  </a:extLst>
                </a:gridCol>
              </a:tblGrid>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3316563839"/>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1.Why didn’t Nam come to the party?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Because they’ll have an appointment at ten.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96265583"/>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2.Why were you late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Because she had to finish the report.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75694821"/>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3.Why do they have to live soon?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 Because he had a lot of homework to do.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31513097"/>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4.Why are you laughing?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 Because we missed the 1</a:t>
                      </a:r>
                      <a:r>
                        <a:rPr kumimoji="0" lang="en-US" altLang="en-US" sz="2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st</a:t>
                      </a: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bus.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19875143"/>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5.Why don’t you take a taxi?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 Because the stories are so funny.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77685616"/>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6.Why did your sister stay late at the office?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 Because I don’t have enough money.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19127687"/>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7.Why couldn’t Jane pass the final exam?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 Because she didn’t study hard enough.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10602715"/>
                  </a:ext>
                </a:extLst>
              </a:tr>
            </a:tbl>
          </a:graphicData>
        </a:graphic>
      </p:graphicFrame>
      <p:sp>
        <p:nvSpPr>
          <p:cNvPr id="3" name="Rectangle 2"/>
          <p:cNvSpPr txBox="1">
            <a:spLocks noChangeArrowheads="1"/>
          </p:cNvSpPr>
          <p:nvPr/>
        </p:nvSpPr>
        <p:spPr>
          <a:xfrm>
            <a:off x="974260" y="70494"/>
            <a:ext cx="2242470" cy="5336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smtClean="0">
                <a:solidFill>
                  <a:srgbClr val="FF0000"/>
                </a:solidFill>
                <a:latin typeface="Times New Roman" panose="02020603050405020304" pitchFamily="18" charset="0"/>
                <a:cs typeface="Times New Roman" panose="02020603050405020304" pitchFamily="18" charset="0"/>
              </a:rPr>
              <a:t>I. Matching</a:t>
            </a:r>
            <a:endParaRPr lang="en-US" altLang="en-US" sz="2800" b="1" dirty="0"/>
          </a:p>
        </p:txBody>
      </p:sp>
      <p:graphicFrame>
        <p:nvGraphicFramePr>
          <p:cNvPr id="6" name="Table 5"/>
          <p:cNvGraphicFramePr>
            <a:graphicFrameLocks noGrp="1"/>
          </p:cNvGraphicFramePr>
          <p:nvPr>
            <p:extLst/>
          </p:nvPr>
        </p:nvGraphicFramePr>
        <p:xfrm>
          <a:off x="10876085" y="887328"/>
          <a:ext cx="1227337" cy="5120640"/>
        </p:xfrm>
        <a:graphic>
          <a:graphicData uri="http://schemas.openxmlformats.org/drawingml/2006/table">
            <a:tbl>
              <a:tblPr/>
              <a:tblGrid>
                <a:gridCol w="1227337">
                  <a:extLst>
                    <a:ext uri="{9D8B030D-6E8A-4147-A177-3AD203B41FA5}">
                      <a16:colId xmlns:a16="http://schemas.microsoft.com/office/drawing/2014/main" val="2999038487"/>
                    </a:ext>
                  </a:extLst>
                </a:gridCol>
              </a:tblGrid>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Answers</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84167715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4639941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175235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2328188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0113787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36012478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__</a:t>
                      </a:r>
                      <a:endPar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39767836"/>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 __</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34658458"/>
                  </a:ext>
                </a:extLst>
              </a:tr>
            </a:tbl>
          </a:graphicData>
        </a:graphic>
      </p:graphicFrame>
    </p:spTree>
    <p:extLst>
      <p:ext uri="{BB962C8B-B14F-4D97-AF65-F5344CB8AC3E}">
        <p14:creationId xmlns:p14="http://schemas.microsoft.com/office/powerpoint/2010/main" val="1937870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0866075" y="896468"/>
          <a:ext cx="1217502" cy="5120640"/>
        </p:xfrm>
        <a:graphic>
          <a:graphicData uri="http://schemas.openxmlformats.org/drawingml/2006/table">
            <a:tbl>
              <a:tblPr/>
              <a:tblGrid>
                <a:gridCol w="1217502">
                  <a:extLst>
                    <a:ext uri="{9D8B030D-6E8A-4147-A177-3AD203B41FA5}">
                      <a16:colId xmlns:a16="http://schemas.microsoft.com/office/drawing/2014/main" val="2999038487"/>
                    </a:ext>
                  </a:extLst>
                </a:gridCol>
              </a:tblGrid>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Answers</a:t>
                      </a:r>
                      <a:endParaRPr kumimoji="0" lang="en-US" altLang="en-US" sz="23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84167715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c</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4639941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01752350"/>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2328188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01137871"/>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f</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360124783"/>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39767836"/>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 </a:t>
                      </a:r>
                      <a:r>
                        <a:rPr kumimoji="0" lang="en-US" altLang="en-US" sz="22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34658458"/>
                  </a:ext>
                </a:extLst>
              </a:tr>
            </a:tbl>
          </a:graphicData>
        </a:graphic>
      </p:graphicFrame>
      <p:graphicFrame>
        <p:nvGraphicFramePr>
          <p:cNvPr id="5" name="Group 55"/>
          <p:cNvGraphicFramePr>
            <a:graphicFrameLocks/>
          </p:cNvGraphicFramePr>
          <p:nvPr>
            <p:extLst>
              <p:ext uri="{D42A27DB-BD31-4B8C-83A1-F6EECF244321}">
                <p14:modId xmlns:p14="http://schemas.microsoft.com/office/powerpoint/2010/main" val="525303784"/>
              </p:ext>
            </p:extLst>
          </p:nvPr>
        </p:nvGraphicFramePr>
        <p:xfrm>
          <a:off x="234107" y="896468"/>
          <a:ext cx="10631968" cy="5120640"/>
        </p:xfrm>
        <a:graphic>
          <a:graphicData uri="http://schemas.openxmlformats.org/drawingml/2006/table">
            <a:tbl>
              <a:tblPr/>
              <a:tblGrid>
                <a:gridCol w="5302853">
                  <a:extLst>
                    <a:ext uri="{9D8B030D-6E8A-4147-A177-3AD203B41FA5}">
                      <a16:colId xmlns:a16="http://schemas.microsoft.com/office/drawing/2014/main" val="112628758"/>
                    </a:ext>
                  </a:extLst>
                </a:gridCol>
                <a:gridCol w="5329115">
                  <a:extLst>
                    <a:ext uri="{9D8B030D-6E8A-4147-A177-3AD203B41FA5}">
                      <a16:colId xmlns:a16="http://schemas.microsoft.com/office/drawing/2014/main" val="55392982"/>
                    </a:ext>
                  </a:extLst>
                </a:gridCol>
              </a:tblGrid>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3316563839"/>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1.Why didn’t Nam come to the party?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Because they’ll have an appointment at ten.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96265583"/>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2.Why were you late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Because she had to finish the report.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75694821"/>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3.Why do they have to live soon?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 Because he had a lot of homework to do.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31513097"/>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4.Why are you laughing?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 Because we missed the 1</a:t>
                      </a:r>
                      <a:r>
                        <a:rPr kumimoji="0" lang="en-US" altLang="en-US" sz="2200" b="0" i="0" u="none" strike="noStrike" cap="none" normalizeH="0" baseline="30000" dirty="0" smtClean="0">
                          <a:ln>
                            <a:noFill/>
                          </a:ln>
                          <a:solidFill>
                            <a:schemeClr val="tx1"/>
                          </a:solidFill>
                          <a:effectLst/>
                          <a:latin typeface="Times New Roman" panose="02020603050405020304" pitchFamily="18" charset="0"/>
                          <a:cs typeface="Times New Roman" panose="02020603050405020304" pitchFamily="18" charset="0"/>
                        </a:rPr>
                        <a:t>st</a:t>
                      </a: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bus.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19875143"/>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5.Why don’t you take a taxi?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 Because the stories are so funny.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77685616"/>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6.Why did your sister stay late at the office?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 Because I don’t have enough money.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19127687"/>
                  </a:ext>
                </a:extLst>
              </a:tr>
              <a:tr h="640080">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7.Why couldn’t Jane pass the final exam?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fontAlgn="base">
                        <a:spcBef>
                          <a:spcPct val="20000"/>
                        </a:spcBef>
                        <a:spcAft>
                          <a:spcPct val="0"/>
                        </a:spcAft>
                        <a:defRPr>
                          <a:solidFill>
                            <a:schemeClr val="tx1"/>
                          </a:solidFill>
                          <a:latin typeface="Comic Sans MS" panose="030F0702030302020204" pitchFamily="66" charset="0"/>
                        </a:defRPr>
                      </a:lvl6pPr>
                      <a:lvl7pPr fontAlgn="base">
                        <a:spcBef>
                          <a:spcPct val="20000"/>
                        </a:spcBef>
                        <a:spcAft>
                          <a:spcPct val="0"/>
                        </a:spcAft>
                        <a:defRPr>
                          <a:solidFill>
                            <a:schemeClr val="tx1"/>
                          </a:solidFill>
                          <a:latin typeface="Comic Sans MS" panose="030F0702030302020204" pitchFamily="66" charset="0"/>
                        </a:defRPr>
                      </a:lvl7pPr>
                      <a:lvl8pPr fontAlgn="base">
                        <a:spcBef>
                          <a:spcPct val="20000"/>
                        </a:spcBef>
                        <a:spcAft>
                          <a:spcPct val="0"/>
                        </a:spcAft>
                        <a:defRPr>
                          <a:solidFill>
                            <a:schemeClr val="tx1"/>
                          </a:solidFill>
                          <a:latin typeface="Comic Sans MS" panose="030F0702030302020204" pitchFamily="66" charset="0"/>
                        </a:defRPr>
                      </a:lvl8pPr>
                      <a:lvl9pPr fontAlgn="base">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 Because she didn’t study hard enough.</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10602715"/>
                  </a:ext>
                </a:extLst>
              </a:tr>
            </a:tbl>
          </a:graphicData>
        </a:graphic>
      </p:graphicFrame>
      <p:sp>
        <p:nvSpPr>
          <p:cNvPr id="13" name="Rectangle 2"/>
          <p:cNvSpPr txBox="1">
            <a:spLocks noChangeArrowheads="1"/>
          </p:cNvSpPr>
          <p:nvPr/>
        </p:nvSpPr>
        <p:spPr>
          <a:xfrm>
            <a:off x="974260" y="70494"/>
            <a:ext cx="2242470" cy="5336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smtClean="0">
                <a:solidFill>
                  <a:srgbClr val="FF0000"/>
                </a:solidFill>
                <a:latin typeface="Times New Roman" panose="02020603050405020304" pitchFamily="18" charset="0"/>
                <a:cs typeface="Times New Roman" panose="02020603050405020304" pitchFamily="18" charset="0"/>
              </a:rPr>
              <a:t>I. Matching</a:t>
            </a:r>
            <a:endParaRPr lang="en-US" altLang="en-US" sz="2800" b="1" dirty="0"/>
          </a:p>
        </p:txBody>
      </p:sp>
    </p:spTree>
    <p:extLst>
      <p:ext uri="{BB962C8B-B14F-4D97-AF65-F5344CB8AC3E}">
        <p14:creationId xmlns:p14="http://schemas.microsoft.com/office/powerpoint/2010/main" val="160553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1132395" y="1066800"/>
            <a:ext cx="8991600" cy="5410200"/>
          </a:xfrm>
        </p:spPr>
        <p:txBody>
          <a:bodyPr/>
          <a:lstStyle/>
          <a:p>
            <a:pPr marL="609600" indent="-609600">
              <a:buFontTx/>
              <a:buAutoNum type="arabicPeriod"/>
            </a:pPr>
            <a:r>
              <a:rPr lang="en-US" altLang="en-US" dirty="0">
                <a:latin typeface="Times New Roman" panose="02020603050405020304" pitchFamily="18" charset="0"/>
                <a:cs typeface="Times New Roman" panose="02020603050405020304" pitchFamily="18" charset="0"/>
              </a:rPr>
              <a:t>Huy was sad because he failed the </a:t>
            </a:r>
            <a:r>
              <a:rPr lang="en-US" altLang="en-US" dirty="0" smtClean="0">
                <a:latin typeface="Times New Roman" panose="02020603050405020304" pitchFamily="18" charset="0"/>
                <a:cs typeface="Times New Roman" panose="02020603050405020304" pitchFamily="18" charset="0"/>
              </a:rPr>
              <a:t>exam.</a:t>
            </a:r>
            <a:endParaRPr lang="en-US" altLang="en-US" dirty="0">
              <a:latin typeface="Times New Roman" panose="02020603050405020304" pitchFamily="18" charset="0"/>
              <a:cs typeface="Times New Roman" panose="02020603050405020304" pitchFamily="18" charset="0"/>
            </a:endParaRPr>
          </a:p>
          <a:p>
            <a:pPr marL="609600" indent="-609600">
              <a:buNone/>
            </a:pPr>
            <a:r>
              <a:rPr lang="en-US" altLang="en-US" dirty="0" smtClean="0">
                <a:solidFill>
                  <a:schemeClr val="tx2"/>
                </a:solidFill>
                <a:latin typeface="Times New Roman" panose="02020603050405020304" pitchFamily="18" charset="0"/>
                <a:cs typeface="Times New Roman" panose="02020603050405020304" pitchFamily="18" charset="0"/>
              </a:rPr>
              <a:t>	</a:t>
            </a:r>
            <a:r>
              <a:rPr lang="en-US" altLang="en-US" b="1" i="1" dirty="0" smtClean="0">
                <a:solidFill>
                  <a:srgbClr val="FF0000"/>
                </a:solidFill>
                <a:latin typeface="Times New Roman" panose="02020603050405020304" pitchFamily="18" charset="0"/>
                <a:cs typeface="Times New Roman" panose="02020603050405020304" pitchFamily="18" charset="0"/>
              </a:rPr>
              <a:t>Why </a:t>
            </a:r>
            <a:r>
              <a:rPr lang="en-US" altLang="en-US" b="1" i="1" dirty="0">
                <a:solidFill>
                  <a:srgbClr val="FF0000"/>
                </a:solidFill>
                <a:latin typeface="Times New Roman" panose="02020603050405020304" pitchFamily="18" charset="0"/>
                <a:cs typeface="Times New Roman" panose="02020603050405020304" pitchFamily="18" charset="0"/>
              </a:rPr>
              <a:t>was Huy sad?</a:t>
            </a:r>
          </a:p>
          <a:p>
            <a:pPr marL="609600" indent="-609600">
              <a:buNone/>
            </a:pPr>
            <a:r>
              <a:rPr lang="en-US" altLang="en-US" dirty="0">
                <a:latin typeface="Times New Roman" panose="02020603050405020304" pitchFamily="18" charset="0"/>
                <a:cs typeface="Times New Roman" panose="02020603050405020304" pitchFamily="18" charset="0"/>
              </a:rPr>
              <a:t>2. I was late for work because my car broken down.</a:t>
            </a:r>
          </a:p>
          <a:p>
            <a:pPr marL="609600" indent="-609600">
              <a:buNone/>
            </a:pPr>
            <a:r>
              <a:rPr lang="en-US" altLang="en-US" dirty="0" smtClean="0">
                <a:solidFill>
                  <a:schemeClr val="tx2"/>
                </a:solidFill>
                <a:latin typeface="Times New Roman" panose="02020603050405020304" pitchFamily="18" charset="0"/>
                <a:cs typeface="Times New Roman" panose="02020603050405020304" pitchFamily="18" charset="0"/>
              </a:rPr>
              <a:t>	</a:t>
            </a:r>
            <a:r>
              <a:rPr lang="en-US" altLang="en-US" b="1" i="1" dirty="0" smtClean="0">
                <a:solidFill>
                  <a:srgbClr val="FF0000"/>
                </a:solidFill>
                <a:latin typeface="Times New Roman" panose="02020603050405020304" pitchFamily="18" charset="0"/>
                <a:cs typeface="Times New Roman" panose="02020603050405020304" pitchFamily="18" charset="0"/>
              </a:rPr>
              <a:t>Why </a:t>
            </a:r>
            <a:r>
              <a:rPr lang="en-US" altLang="en-US" b="1" i="1" dirty="0">
                <a:solidFill>
                  <a:srgbClr val="FF0000"/>
                </a:solidFill>
                <a:latin typeface="Times New Roman" panose="02020603050405020304" pitchFamily="18" charset="0"/>
                <a:cs typeface="Times New Roman" panose="02020603050405020304" pitchFamily="18" charset="0"/>
              </a:rPr>
              <a:t>were you late for work?</a:t>
            </a:r>
            <a:r>
              <a:rPr lang="en-US" altLang="en-US" dirty="0">
                <a:solidFill>
                  <a:srgbClr val="FF0000"/>
                </a:solidFill>
                <a:latin typeface="Times New Roman" panose="02020603050405020304" pitchFamily="18" charset="0"/>
                <a:cs typeface="Times New Roman" panose="02020603050405020304" pitchFamily="18" charset="0"/>
              </a:rPr>
              <a:t>	</a:t>
            </a:r>
          </a:p>
          <a:p>
            <a:pPr marL="609600" indent="-609600">
              <a:buNone/>
            </a:pPr>
            <a:r>
              <a:rPr lang="en-US" altLang="en-US" dirty="0">
                <a:latin typeface="Times New Roman" panose="02020603050405020304" pitchFamily="18" charset="0"/>
                <a:cs typeface="Times New Roman" panose="02020603050405020304" pitchFamily="18" charset="0"/>
              </a:rPr>
              <a:t>3. He cut himself because he was careless.</a:t>
            </a:r>
          </a:p>
          <a:p>
            <a:pPr marL="609600" indent="-609600">
              <a:buNone/>
            </a:pPr>
            <a:r>
              <a:rPr lang="en-US" altLang="en-US" dirty="0" smtClean="0">
                <a:latin typeface="Times New Roman" panose="02020603050405020304" pitchFamily="18" charset="0"/>
                <a:cs typeface="Times New Roman" panose="02020603050405020304" pitchFamily="18" charset="0"/>
              </a:rPr>
              <a:t>	</a:t>
            </a:r>
            <a:r>
              <a:rPr lang="en-US" altLang="en-US" b="1" i="1" dirty="0" smtClean="0">
                <a:solidFill>
                  <a:srgbClr val="FF0000"/>
                </a:solidFill>
                <a:latin typeface="Times New Roman" panose="02020603050405020304" pitchFamily="18" charset="0"/>
                <a:cs typeface="Times New Roman" panose="02020603050405020304" pitchFamily="18" charset="0"/>
              </a:rPr>
              <a:t>Why </a:t>
            </a:r>
            <a:r>
              <a:rPr lang="en-US" altLang="en-US" b="1" i="1" dirty="0">
                <a:solidFill>
                  <a:srgbClr val="FF0000"/>
                </a:solidFill>
                <a:latin typeface="Times New Roman" panose="02020603050405020304" pitchFamily="18" charset="0"/>
                <a:cs typeface="Times New Roman" panose="02020603050405020304" pitchFamily="18" charset="0"/>
              </a:rPr>
              <a:t>did he cut himself?</a:t>
            </a:r>
          </a:p>
          <a:p>
            <a:pPr marL="609600" indent="-609600">
              <a:buNone/>
            </a:pPr>
            <a:r>
              <a:rPr lang="en-US" altLang="en-US" dirty="0">
                <a:latin typeface="Times New Roman" panose="02020603050405020304" pitchFamily="18" charset="0"/>
                <a:cs typeface="Times New Roman" panose="02020603050405020304" pitchFamily="18" charset="0"/>
              </a:rPr>
              <a:t>4. Ted can’t drive a car because he is not old enough.</a:t>
            </a:r>
          </a:p>
          <a:p>
            <a:pPr marL="609600" indent="-609600">
              <a:buNone/>
            </a:pPr>
            <a:r>
              <a:rPr lang="en-US" altLang="en-US" dirty="0">
                <a:latin typeface="Times New Roman" panose="02020603050405020304" pitchFamily="18" charset="0"/>
                <a:cs typeface="Times New Roman" panose="02020603050405020304" pitchFamily="18" charset="0"/>
              </a:rPr>
              <a:t>	</a:t>
            </a:r>
            <a:r>
              <a:rPr lang="en-US" altLang="en-US" b="1" i="1" dirty="0">
                <a:solidFill>
                  <a:srgbClr val="FF0000"/>
                </a:solidFill>
                <a:latin typeface="Times New Roman" panose="02020603050405020304" pitchFamily="18" charset="0"/>
                <a:cs typeface="Times New Roman" panose="02020603050405020304" pitchFamily="18" charset="0"/>
              </a:rPr>
              <a:t>Why can’t Ted drive a car?</a:t>
            </a:r>
          </a:p>
          <a:p>
            <a:pPr marL="609600" indent="-609600">
              <a:buNone/>
            </a:pPr>
            <a:r>
              <a:rPr lang="en-US" altLang="en-US" dirty="0">
                <a:solidFill>
                  <a:srgbClr val="FF0000"/>
                </a:solidFill>
                <a:latin typeface="Times New Roman" panose="02020603050405020304" pitchFamily="18" charset="0"/>
                <a:cs typeface="Times New Roman" panose="02020603050405020304" pitchFamily="18" charset="0"/>
              </a:rPr>
              <a:t>	</a:t>
            </a:r>
          </a:p>
        </p:txBody>
      </p:sp>
      <p:sp>
        <p:nvSpPr>
          <p:cNvPr id="4" name="Rectangle 2"/>
          <p:cNvSpPr txBox="1">
            <a:spLocks noChangeArrowheads="1"/>
          </p:cNvSpPr>
          <p:nvPr/>
        </p:nvSpPr>
        <p:spPr>
          <a:xfrm>
            <a:off x="848753" y="240824"/>
            <a:ext cx="10249553" cy="8259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smtClean="0">
                <a:solidFill>
                  <a:srgbClr val="FF0000"/>
                </a:solidFill>
                <a:latin typeface="Times New Roman" panose="02020603050405020304" pitchFamily="18" charset="0"/>
                <a:cs typeface="Times New Roman" panose="02020603050405020304" pitchFamily="18" charset="0"/>
              </a:rPr>
              <a:t>II. Make </a:t>
            </a:r>
            <a:r>
              <a:rPr lang="en-US" altLang="en-US" sz="3200" b="1" dirty="0">
                <a:solidFill>
                  <a:srgbClr val="FF0000"/>
                </a:solidFill>
                <a:latin typeface="Times New Roman" panose="02020603050405020304" pitchFamily="18" charset="0"/>
                <a:cs typeface="Times New Roman" panose="02020603050405020304" pitchFamily="18" charset="0"/>
              </a:rPr>
              <a:t>questions with </a:t>
            </a:r>
            <a:r>
              <a:rPr lang="en-US" altLang="en-US" sz="3200" b="1" dirty="0" smtClean="0">
                <a:solidFill>
                  <a:srgbClr val="FF0000"/>
                </a:solidFill>
                <a:latin typeface="Times New Roman" panose="02020603050405020304" pitchFamily="18" charset="0"/>
                <a:cs typeface="Times New Roman" panose="02020603050405020304" pitchFamily="18" charset="0"/>
              </a:rPr>
              <a:t>Why</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3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anim calcmode="lin" valueType="num">
                                      <p:cBhvr>
                                        <p:cTn id="8"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06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659">
                                            <p:txEl>
                                              <p:pRg st="2" end="2"/>
                                            </p:txEl>
                                          </p:spTgt>
                                        </p:tgtEl>
                                        <p:attrNameLst>
                                          <p:attrName>style.visibility</p:attrName>
                                        </p:attrNameLst>
                                      </p:cBhvr>
                                      <p:to>
                                        <p:strVal val="visible"/>
                                      </p:to>
                                    </p:set>
                                    <p:animEffect transition="in" filter="fade">
                                      <p:cBhvr>
                                        <p:cTn id="14" dur="500"/>
                                        <p:tgtEl>
                                          <p:spTgt spid="70659">
                                            <p:txEl>
                                              <p:pRg st="2" end="2"/>
                                            </p:txEl>
                                          </p:spTgt>
                                        </p:tgtEl>
                                      </p:cBhvr>
                                    </p:animEffect>
                                    <p:anim calcmode="lin" valueType="num">
                                      <p:cBhvr>
                                        <p:cTn id="15"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706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animEffect transition="in" filter="fade">
                                      <p:cBhvr>
                                        <p:cTn id="21" dur="500"/>
                                        <p:tgtEl>
                                          <p:spTgt spid="70659">
                                            <p:txEl>
                                              <p:pRg st="4" end="4"/>
                                            </p:txEl>
                                          </p:spTgt>
                                        </p:tgtEl>
                                      </p:cBhvr>
                                    </p:animEffect>
                                    <p:anim calcmode="lin" valueType="num">
                                      <p:cBhvr>
                                        <p:cTn id="22"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706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0659">
                                            <p:txEl>
                                              <p:pRg st="6" end="6"/>
                                            </p:txEl>
                                          </p:spTgt>
                                        </p:tgtEl>
                                        <p:attrNameLst>
                                          <p:attrName>style.visibility</p:attrName>
                                        </p:attrNameLst>
                                      </p:cBhvr>
                                      <p:to>
                                        <p:strVal val="visible"/>
                                      </p:to>
                                    </p:set>
                                    <p:animEffect transition="in" filter="fade">
                                      <p:cBhvr>
                                        <p:cTn id="28" dur="500"/>
                                        <p:tgtEl>
                                          <p:spTgt spid="70659">
                                            <p:txEl>
                                              <p:pRg st="6" end="6"/>
                                            </p:txEl>
                                          </p:spTgt>
                                        </p:tgtEl>
                                      </p:cBhvr>
                                    </p:animEffect>
                                    <p:anim calcmode="lin" valueType="num">
                                      <p:cBhvr>
                                        <p:cTn id="29"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706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0659">
                                            <p:txEl>
                                              <p:pRg st="1" end="1"/>
                                            </p:txEl>
                                          </p:spTgt>
                                        </p:tgtEl>
                                        <p:attrNameLst>
                                          <p:attrName>style.visibility</p:attrName>
                                        </p:attrNameLst>
                                      </p:cBhvr>
                                      <p:to>
                                        <p:strVal val="visible"/>
                                      </p:to>
                                    </p:set>
                                    <p:animEffect transition="in" filter="fade">
                                      <p:cBhvr>
                                        <p:cTn id="35" dur="500"/>
                                        <p:tgtEl>
                                          <p:spTgt spid="70659">
                                            <p:txEl>
                                              <p:pRg st="1" end="1"/>
                                            </p:txEl>
                                          </p:spTgt>
                                        </p:tgtEl>
                                      </p:cBhvr>
                                    </p:animEffect>
                                    <p:anim calcmode="lin" valueType="num">
                                      <p:cBhvr>
                                        <p:cTn id="36"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706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0659">
                                            <p:txEl>
                                              <p:pRg st="3" end="3"/>
                                            </p:txEl>
                                          </p:spTgt>
                                        </p:tgtEl>
                                        <p:attrNameLst>
                                          <p:attrName>style.visibility</p:attrName>
                                        </p:attrNameLst>
                                      </p:cBhvr>
                                      <p:to>
                                        <p:strVal val="visible"/>
                                      </p:to>
                                    </p:set>
                                    <p:animEffect transition="in" filter="fade">
                                      <p:cBhvr>
                                        <p:cTn id="42" dur="500"/>
                                        <p:tgtEl>
                                          <p:spTgt spid="70659">
                                            <p:txEl>
                                              <p:pRg st="3" end="3"/>
                                            </p:txEl>
                                          </p:spTgt>
                                        </p:tgtEl>
                                      </p:cBhvr>
                                    </p:animEffect>
                                    <p:anim calcmode="lin" valueType="num">
                                      <p:cBhvr>
                                        <p:cTn id="43"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706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0659">
                                            <p:txEl>
                                              <p:pRg st="5" end="5"/>
                                            </p:txEl>
                                          </p:spTgt>
                                        </p:tgtEl>
                                        <p:attrNameLst>
                                          <p:attrName>style.visibility</p:attrName>
                                        </p:attrNameLst>
                                      </p:cBhvr>
                                      <p:to>
                                        <p:strVal val="visible"/>
                                      </p:to>
                                    </p:set>
                                    <p:animEffect transition="in" filter="fade">
                                      <p:cBhvr>
                                        <p:cTn id="49" dur="500"/>
                                        <p:tgtEl>
                                          <p:spTgt spid="70659">
                                            <p:txEl>
                                              <p:pRg st="5" end="5"/>
                                            </p:txEl>
                                          </p:spTgt>
                                        </p:tgtEl>
                                      </p:cBhvr>
                                    </p:animEffect>
                                    <p:anim calcmode="lin" valueType="num">
                                      <p:cBhvr>
                                        <p:cTn id="50" dur="5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706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0659">
                                            <p:txEl>
                                              <p:pRg st="7" end="7"/>
                                            </p:txEl>
                                          </p:spTgt>
                                        </p:tgtEl>
                                        <p:attrNameLst>
                                          <p:attrName>style.visibility</p:attrName>
                                        </p:attrNameLst>
                                      </p:cBhvr>
                                      <p:to>
                                        <p:strVal val="visible"/>
                                      </p:to>
                                    </p:set>
                                    <p:animEffect transition="in" filter="fade">
                                      <p:cBhvr>
                                        <p:cTn id="56" dur="500"/>
                                        <p:tgtEl>
                                          <p:spTgt spid="70659">
                                            <p:txEl>
                                              <p:pRg st="7" end="7"/>
                                            </p:txEl>
                                          </p:spTgt>
                                        </p:tgtEl>
                                      </p:cBhvr>
                                    </p:animEffect>
                                    <p:anim calcmode="lin" valueType="num">
                                      <p:cBhvr>
                                        <p:cTn id="57" dur="500" fill="hold"/>
                                        <p:tgtEl>
                                          <p:spTgt spid="70659">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706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h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p:cNvSpPr txBox="1"/>
          <p:nvPr/>
        </p:nvSpPr>
        <p:spPr>
          <a:xfrm>
            <a:off x="512368" y="1528829"/>
            <a:ext cx="11167264" cy="3046988"/>
          </a:xfrm>
          <a:prstGeom prst="rect">
            <a:avLst/>
          </a:prstGeom>
          <a:noFill/>
        </p:spPr>
        <p:txBody>
          <a:bodyPr wrap="square" rtlCol="0">
            <a:spAutoFit/>
          </a:bodyPr>
          <a:lstStyle/>
          <a:p>
            <a:pPr algn="ctr"/>
            <a:r>
              <a:rPr lang="en-US" sz="9600" dirty="0" smtClean="0">
                <a:solidFill>
                  <a:srgbClr val="FF0000"/>
                </a:solidFill>
                <a:latin typeface="Times New Roman" panose="02020603050405020304" pitchFamily="18" charset="0"/>
                <a:cs typeface="Times New Roman" panose="02020603050405020304" pitchFamily="18" charset="0"/>
              </a:rPr>
              <a:t>THANK YOU FOR YOUR ATTENTION</a:t>
            </a:r>
            <a:endParaRPr lang="vi-VN"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188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9197" y="1956280"/>
            <a:ext cx="4455066"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800" b="1" u="sng" dirty="0" smtClean="0">
                <a:solidFill>
                  <a:srgbClr val="FF0000"/>
                </a:solidFill>
              </a:rPr>
              <a:t>Unit 3</a:t>
            </a:r>
            <a:r>
              <a:rPr lang="en-US" sz="4800" b="1" dirty="0" smtClean="0">
                <a:solidFill>
                  <a:srgbClr val="FF0000"/>
                </a:solidFill>
              </a:rPr>
              <a:t>: AT HOME</a:t>
            </a:r>
            <a:endParaRPr lang="en-US" sz="4800" b="1" dirty="0">
              <a:solidFill>
                <a:srgbClr val="FF0000"/>
              </a:solidFill>
            </a:endParaRPr>
          </a:p>
        </p:txBody>
      </p:sp>
      <p:sp>
        <p:nvSpPr>
          <p:cNvPr id="8" name="TextBox 7"/>
          <p:cNvSpPr txBox="1"/>
          <p:nvPr/>
        </p:nvSpPr>
        <p:spPr>
          <a:xfrm>
            <a:off x="4832015" y="3397978"/>
            <a:ext cx="2069429" cy="70788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b="1" dirty="0" smtClean="0">
                <a:solidFill>
                  <a:srgbClr val="2C3884"/>
                </a:solidFill>
              </a:rPr>
              <a:t>Write</a:t>
            </a:r>
            <a:endParaRPr lang="en-US" sz="4000" b="1" dirty="0">
              <a:solidFill>
                <a:srgbClr val="2C3884"/>
              </a:solidFill>
            </a:endParaRPr>
          </a:p>
        </p:txBody>
      </p:sp>
      <p:sp>
        <p:nvSpPr>
          <p:cNvPr id="4" name="TextBox 3"/>
          <p:cNvSpPr txBox="1"/>
          <p:nvPr/>
        </p:nvSpPr>
        <p:spPr>
          <a:xfrm>
            <a:off x="4447912" y="402686"/>
            <a:ext cx="2837636" cy="830997"/>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800" b="1" dirty="0" smtClean="0">
                <a:solidFill>
                  <a:srgbClr val="0070C0"/>
                </a:solidFill>
              </a:rPr>
              <a:t>ENGLISH 8</a:t>
            </a:r>
            <a:endParaRPr lang="en-US" sz="4800" b="1" dirty="0">
              <a:solidFill>
                <a:srgbClr val="0070C0"/>
              </a:solidFill>
            </a:endParaRPr>
          </a:p>
        </p:txBody>
      </p:sp>
    </p:spTree>
    <p:extLst>
      <p:ext uri="{BB962C8B-B14F-4D97-AF65-F5344CB8AC3E}">
        <p14:creationId xmlns:p14="http://schemas.microsoft.com/office/powerpoint/2010/main" val="392989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4" y="1543124"/>
            <a:ext cx="3051797" cy="523220"/>
          </a:xfrm>
          <a:prstGeom prst="rect">
            <a:avLst/>
          </a:prstGeom>
          <a:noFill/>
        </p:spPr>
        <p:txBody>
          <a:bodyPr wrap="none" rtlCol="0">
            <a:spAutoFit/>
          </a:bodyPr>
          <a:lstStyle/>
          <a:p>
            <a:r>
              <a:rPr lang="en-US" sz="2800" b="1" u="sng" dirty="0" smtClean="0">
                <a:solidFill>
                  <a:srgbClr val="FF0000"/>
                </a:solidFill>
                <a:latin typeface="Times New Roman" panose="02020603050405020304" pitchFamily="18" charset="0"/>
                <a:cs typeface="Times New Roman" panose="02020603050405020304" pitchFamily="18" charset="0"/>
              </a:rPr>
              <a:t>I. VOCABULARY</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368914" y="301076"/>
            <a:ext cx="3418308" cy="584775"/>
          </a:xfrm>
          <a:prstGeom prst="rect">
            <a:avLst/>
          </a:prstGeom>
          <a:noFill/>
        </p:spPr>
        <p:txBody>
          <a:bodyPr wrap="none" rtlCol="0">
            <a:spAutoFit/>
          </a:bodyPr>
          <a:lstStyle/>
          <a:p>
            <a:r>
              <a:rPr lang="en-US" sz="3200" b="1" u="sng" dirty="0" smtClean="0">
                <a:solidFill>
                  <a:srgbClr val="FF0000"/>
                </a:solidFill>
                <a:latin typeface="Times New Roman" panose="02020603050405020304" pitchFamily="18" charset="0"/>
                <a:cs typeface="Times New Roman" panose="02020603050405020304" pitchFamily="18" charset="0"/>
              </a:rPr>
              <a:t>Unit 3</a:t>
            </a:r>
            <a:r>
              <a:rPr lang="en-US" sz="3200" b="1" dirty="0" smtClean="0">
                <a:solidFill>
                  <a:srgbClr val="FF0000"/>
                </a:solidFill>
                <a:latin typeface="Times New Roman" panose="02020603050405020304" pitchFamily="18" charset="0"/>
                <a:cs typeface="Times New Roman" panose="02020603050405020304" pitchFamily="18" charset="0"/>
              </a:rPr>
              <a:t>: AT HOME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61612" y="931536"/>
            <a:ext cx="1074268" cy="523220"/>
          </a:xfrm>
          <a:prstGeom prst="rect">
            <a:avLst/>
          </a:prstGeom>
          <a:noFill/>
        </p:spPr>
        <p:txBody>
          <a:bodyPr wrap="none" rtlCol="0">
            <a:spAutoFit/>
          </a:bodyPr>
          <a:lstStyle/>
          <a:p>
            <a:r>
              <a:rPr lang="en-US" sz="2800" b="1" dirty="0" smtClean="0">
                <a:solidFill>
                  <a:srgbClr val="92D050"/>
                </a:solidFill>
                <a:latin typeface="Times New Roman" panose="02020603050405020304" pitchFamily="18" charset="0"/>
                <a:cs typeface="Times New Roman" panose="02020603050405020304" pitchFamily="18" charset="0"/>
              </a:rPr>
              <a:t>Write</a:t>
            </a:r>
            <a:endParaRPr lang="en-US" sz="2800" b="1" dirty="0">
              <a:solidFill>
                <a:srgbClr val="92D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49086" y="2286000"/>
            <a:ext cx="7343677" cy="4401205"/>
          </a:xfrm>
          <a:prstGeom prst="rect">
            <a:avLst/>
          </a:prstGeom>
          <a:noFill/>
        </p:spPr>
        <p:txBody>
          <a:bodyPr wrap="none" rtlCol="0">
            <a:spAutoFit/>
          </a:bodyPr>
          <a:lstStyle/>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wardrobe /ˈ</a:t>
            </a:r>
            <a:r>
              <a:rPr lang="en-US" sz="2800" dirty="0" err="1">
                <a:latin typeface="Times New Roman" panose="02020603050405020304" pitchFamily="18" charset="0"/>
                <a:cs typeface="Times New Roman" panose="02020603050405020304" pitchFamily="18" charset="0"/>
              </a:rPr>
              <a:t>wɔːdrəʊb</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cupboard  /ˈ</a:t>
            </a:r>
            <a:r>
              <a:rPr lang="en-US" sz="2800" dirty="0" err="1">
                <a:latin typeface="Times New Roman" panose="02020603050405020304" pitchFamily="18" charset="0"/>
                <a:cs typeface="Times New Roman" panose="02020603050405020304" pitchFamily="18" charset="0"/>
              </a:rPr>
              <a:t>kʌbəd</a:t>
            </a:r>
            <a:r>
              <a:rPr lang="en-US" sz="2800" dirty="0">
                <a:latin typeface="Times New Roman" panose="02020603050405020304" pitchFamily="18" charset="0"/>
                <a:cs typeface="Times New Roman" panose="02020603050405020304" pitchFamily="18" charset="0"/>
              </a:rPr>
              <a:t>/ (n):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folder /ˈ</a:t>
            </a:r>
            <a:r>
              <a:rPr lang="en-US" sz="2800" dirty="0" err="1">
                <a:latin typeface="Times New Roman" panose="02020603050405020304" pitchFamily="18" charset="0"/>
                <a:cs typeface="Times New Roman" panose="02020603050405020304" pitchFamily="18" charset="0"/>
              </a:rPr>
              <a:t>fəʊldə</a:t>
            </a:r>
            <a:r>
              <a:rPr lang="en-US" sz="2800" dirty="0">
                <a:latin typeface="Times New Roman" panose="02020603050405020304" pitchFamily="18" charset="0"/>
                <a:cs typeface="Times New Roman" panose="02020603050405020304" pitchFamily="18" charset="0"/>
              </a:rPr>
              <a:t>(r)/ (n): </a:t>
            </a:r>
            <a:r>
              <a:rPr lang="en-US" sz="2800" dirty="0" err="1">
                <a:latin typeface="Times New Roman" panose="02020603050405020304" pitchFamily="18" charset="0"/>
                <a:cs typeface="Times New Roman" panose="02020603050405020304" pitchFamily="18" charset="0"/>
              </a:rPr>
              <a:t>bìa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refrigerator  /</a:t>
            </a:r>
            <a:r>
              <a:rPr lang="en-US" sz="2800" dirty="0" err="1">
                <a:latin typeface="Times New Roman" panose="02020603050405020304" pitchFamily="18" charset="0"/>
                <a:cs typeface="Times New Roman" panose="02020603050405020304" pitchFamily="18" charset="0"/>
              </a:rPr>
              <a:t>rɪˈfrɪdʒəreɪtər</a:t>
            </a:r>
            <a:r>
              <a:rPr lang="en-US" sz="2800" dirty="0">
                <a:latin typeface="Times New Roman" panose="02020603050405020304" pitchFamily="18" charset="0"/>
                <a:cs typeface="Times New Roman" panose="02020603050405020304" pitchFamily="18" charset="0"/>
              </a:rPr>
              <a:t>/ = fridge (n):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tower rack /</a:t>
            </a:r>
            <a:r>
              <a:rPr lang="en-US" sz="2800" dirty="0" err="1">
                <a:latin typeface="Times New Roman" panose="02020603050405020304" pitchFamily="18" charset="0"/>
                <a:cs typeface="Times New Roman" panose="02020603050405020304" pitchFamily="18" charset="0"/>
              </a:rPr>
              <a:t>taʊər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ræk</a:t>
            </a:r>
            <a:r>
              <a:rPr lang="en-US" sz="2800" dirty="0">
                <a:latin typeface="Times New Roman" panose="02020603050405020304" pitchFamily="18" charset="0"/>
                <a:cs typeface="Times New Roman" panose="02020603050405020304" pitchFamily="18" charset="0"/>
              </a:rPr>
              <a:t> / (n):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jar /</a:t>
            </a:r>
            <a:r>
              <a:rPr lang="en-US" sz="2800" dirty="0" err="1">
                <a:latin typeface="Times New Roman" panose="02020603050405020304" pitchFamily="18" charset="0"/>
                <a:cs typeface="Times New Roman" panose="02020603050405020304" pitchFamily="18" charset="0"/>
              </a:rPr>
              <a:t>dʒɑ</a:t>
            </a:r>
            <a:r>
              <a:rPr lang="en-US" sz="2800" dirty="0">
                <a:latin typeface="Times New Roman" panose="02020603050405020304" pitchFamily="18" charset="0"/>
                <a:cs typeface="Times New Roman" panose="02020603050405020304" pitchFamily="18" charset="0"/>
              </a:rPr>
              <a:t>ː(r)/ (n):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beneath /</a:t>
            </a:r>
            <a:r>
              <a:rPr lang="en-US" sz="2800" dirty="0" err="1">
                <a:latin typeface="Times New Roman" panose="02020603050405020304" pitchFamily="18" charset="0"/>
                <a:cs typeface="Times New Roman" panose="02020603050405020304" pitchFamily="18" charset="0"/>
              </a:rPr>
              <a:t>bɪˈniːθ</a:t>
            </a:r>
            <a:r>
              <a:rPr lang="en-US" sz="2800" dirty="0">
                <a:latin typeface="Times New Roman" panose="02020603050405020304" pitchFamily="18" charset="0"/>
                <a:cs typeface="Times New Roman" panose="02020603050405020304" pitchFamily="18" charset="0"/>
              </a:rPr>
              <a:t>/ (pre): ở </a:t>
            </a:r>
            <a:r>
              <a:rPr lang="en-US" sz="2800" dirty="0" err="1">
                <a:latin typeface="Times New Roman" panose="02020603050405020304" pitchFamily="18" charset="0"/>
                <a:cs typeface="Times New Roman" panose="02020603050405020304" pitchFamily="18" charset="0"/>
              </a:rPr>
              <a:t>dưới</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corner /ˈ</a:t>
            </a:r>
            <a:r>
              <a:rPr lang="en-US" sz="2800" dirty="0" err="1">
                <a:latin typeface="Times New Roman" panose="02020603050405020304" pitchFamily="18" charset="0"/>
                <a:cs typeface="Times New Roman" panose="02020603050405020304" pitchFamily="18" charset="0"/>
              </a:rPr>
              <a:t>kɔːnə</a:t>
            </a:r>
            <a:r>
              <a:rPr lang="en-US" sz="2800" dirty="0">
                <a:latin typeface="Times New Roman" panose="02020603050405020304" pitchFamily="18" charset="0"/>
                <a:cs typeface="Times New Roman" panose="02020603050405020304" pitchFamily="18" charset="0"/>
              </a:rPr>
              <a:t>(r)/ (n): </a:t>
            </a:r>
            <a:r>
              <a:rPr lang="en-US" sz="2800" dirty="0" err="1">
                <a:latin typeface="Times New Roman" panose="02020603050405020304" pitchFamily="18" charset="0"/>
                <a:cs typeface="Times New Roman" panose="02020603050405020304" pitchFamily="18" charset="0"/>
              </a:rPr>
              <a:t>góc</a:t>
            </a:r>
            <a:endParaRPr lang="en-US" sz="2800" dirty="0">
              <a:latin typeface="Times New Roman" panose="02020603050405020304" pitchFamily="18" charset="0"/>
              <a:cs typeface="Times New Roman" panose="02020603050405020304" pitchFamily="18" charset="0"/>
            </a:endParaRPr>
          </a:p>
          <a:p>
            <a:pPr marL="285750" lvl="0" indent="-285750">
              <a:buFont typeface="Times New Roman" panose="02020603050405020304" pitchFamily="18" charset="0"/>
              <a:buChar char="⁻"/>
            </a:pPr>
            <a:r>
              <a:rPr lang="en-US" sz="2800" dirty="0">
                <a:latin typeface="Times New Roman" panose="02020603050405020304" pitchFamily="18" charset="0"/>
                <a:cs typeface="Times New Roman" panose="02020603050405020304" pitchFamily="18" charset="0"/>
              </a:rPr>
              <a:t>counter /ˈ</a:t>
            </a:r>
            <a:r>
              <a:rPr lang="en-US" sz="2800" dirty="0" err="1">
                <a:latin typeface="Times New Roman" panose="02020603050405020304" pitchFamily="18" charset="0"/>
                <a:cs typeface="Times New Roman" panose="02020603050405020304" pitchFamily="18" charset="0"/>
              </a:rPr>
              <a:t>kaʊntə</a:t>
            </a:r>
            <a:r>
              <a:rPr lang="en-US" sz="2800" dirty="0">
                <a:latin typeface="Times New Roman" panose="02020603050405020304" pitchFamily="18" charset="0"/>
                <a:cs typeface="Times New Roman" panose="02020603050405020304" pitchFamily="18" charset="0"/>
              </a:rPr>
              <a:t>(r)/ (n): </a:t>
            </a:r>
            <a:r>
              <a:rPr lang="en-US" sz="2800" dirty="0" err="1">
                <a:latin typeface="Times New Roman" panose="02020603050405020304" pitchFamily="18" charset="0"/>
                <a:cs typeface="Times New Roman" panose="02020603050405020304" pitchFamily="18" charset="0"/>
              </a:rPr>
              <a:t>quầy</a:t>
            </a:r>
            <a:endParaRPr lang="en-US" sz="2800" dirty="0">
              <a:latin typeface="Times New Roman" panose="02020603050405020304" pitchFamily="18" charset="0"/>
              <a:cs typeface="Times New Roman" panose="02020603050405020304" pitchFamily="18" charset="0"/>
            </a:endParaRPr>
          </a:p>
          <a:p>
            <a:pPr marL="285750" indent="-285750">
              <a:buFont typeface="Times New Roman" panose="02020603050405020304" pitchFamily="18"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0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9059"/>
          <a:stretch/>
        </p:blipFill>
        <p:spPr>
          <a:xfrm>
            <a:off x="438311" y="388516"/>
            <a:ext cx="4932180" cy="3822875"/>
          </a:xfrm>
          <a:prstGeom prst="rect">
            <a:avLst/>
          </a:prstGeom>
        </p:spPr>
      </p:pic>
      <p:sp>
        <p:nvSpPr>
          <p:cNvPr id="5" name="TextBox 4"/>
          <p:cNvSpPr txBox="1"/>
          <p:nvPr/>
        </p:nvSpPr>
        <p:spPr>
          <a:xfrm>
            <a:off x="699646" y="4884910"/>
            <a:ext cx="3679172" cy="707886"/>
          </a:xfrm>
          <a:prstGeom prst="rect">
            <a:avLst/>
          </a:prstGeom>
          <a:solidFill>
            <a:srgbClr val="00B050"/>
          </a:solidFill>
        </p:spPr>
        <p:txBody>
          <a:bodyPr wrap="square" rtlCol="0">
            <a:spAutoFit/>
          </a:bodyPr>
          <a:lstStyle/>
          <a:p>
            <a:pPr algn="ctr"/>
            <a:r>
              <a:rPr lang="en-US" sz="4000" b="1" smtClean="0"/>
              <a:t> saucepan</a:t>
            </a:r>
            <a:r>
              <a:rPr lang="en-US" sz="4000" smtClean="0"/>
              <a:t> </a:t>
            </a:r>
            <a:r>
              <a:rPr lang="en-US" sz="4000" b="1" smtClean="0"/>
              <a:t>(n)</a:t>
            </a:r>
            <a:endParaRPr lang="en-US" sz="4000" b="1"/>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99" y="1105974"/>
            <a:ext cx="4775916" cy="2387958"/>
          </a:xfrm>
          <a:prstGeom prst="rect">
            <a:avLst/>
          </a:prstGeom>
        </p:spPr>
      </p:pic>
      <p:sp>
        <p:nvSpPr>
          <p:cNvPr id="7" name="TextBox 6"/>
          <p:cNvSpPr txBox="1"/>
          <p:nvPr/>
        </p:nvSpPr>
        <p:spPr>
          <a:xfrm>
            <a:off x="6611049" y="4884910"/>
            <a:ext cx="3679172" cy="707886"/>
          </a:xfrm>
          <a:prstGeom prst="rect">
            <a:avLst/>
          </a:prstGeom>
          <a:solidFill>
            <a:srgbClr val="00B050"/>
          </a:solidFill>
        </p:spPr>
        <p:txBody>
          <a:bodyPr wrap="square" rtlCol="0">
            <a:spAutoFit/>
          </a:bodyPr>
          <a:lstStyle/>
          <a:p>
            <a:pPr algn="ctr"/>
            <a:r>
              <a:rPr lang="en-US" sz="4000" b="1" dirty="0" smtClean="0"/>
              <a:t> frying pan</a:t>
            </a:r>
            <a:r>
              <a:rPr lang="en-US" sz="4000" dirty="0" smtClean="0"/>
              <a:t> </a:t>
            </a:r>
            <a:r>
              <a:rPr lang="en-US" sz="4000" b="1" dirty="0" smtClean="0"/>
              <a:t>(n)</a:t>
            </a:r>
            <a:endParaRPr lang="en-US" sz="4000" b="1" dirty="0"/>
          </a:p>
        </p:txBody>
      </p:sp>
    </p:spTree>
    <p:extLst>
      <p:ext uri="{BB962C8B-B14F-4D97-AF65-F5344CB8AC3E}">
        <p14:creationId xmlns:p14="http://schemas.microsoft.com/office/powerpoint/2010/main" val="175603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97377" y="203662"/>
            <a:ext cx="104754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a:solidFill>
                  <a:srgbClr val="FF0000"/>
                </a:solidFill>
                <a:latin typeface="Times New Roman" panose="02020603050405020304" pitchFamily="18" charset="0"/>
                <a:cs typeface="Times New Roman" panose="02020603050405020304" pitchFamily="18" charset="0"/>
              </a:rPr>
              <a:t>Read the description of </a:t>
            </a:r>
            <a:r>
              <a:rPr lang="en-US" altLang="en-US" sz="3200" b="1" dirty="0" err="1">
                <a:solidFill>
                  <a:srgbClr val="FF0000"/>
                </a:solidFill>
                <a:latin typeface="Times New Roman" panose="02020603050405020304" pitchFamily="18" charset="0"/>
                <a:cs typeface="Times New Roman" panose="02020603050405020304" pitchFamily="18" charset="0"/>
              </a:rPr>
              <a:t>Hoa’s</a:t>
            </a:r>
            <a:r>
              <a:rPr lang="en-US" altLang="en-US" sz="3200" b="1" dirty="0">
                <a:solidFill>
                  <a:srgbClr val="FF0000"/>
                </a:solidFill>
                <a:latin typeface="Times New Roman" panose="02020603050405020304" pitchFamily="18" charset="0"/>
                <a:cs typeface="Times New Roman" panose="02020603050405020304" pitchFamily="18" charset="0"/>
              </a:rPr>
              <a:t> room and find out the prepositions of place</a:t>
            </a:r>
          </a:p>
        </p:txBody>
      </p:sp>
      <p:pic>
        <p:nvPicPr>
          <p:cNvPr id="3" name="Picture 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6300885" y="1751477"/>
            <a:ext cx="47498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3"/>
          <p:cNvSpPr txBox="1">
            <a:spLocks noChangeArrowheads="1"/>
          </p:cNvSpPr>
          <p:nvPr/>
        </p:nvSpPr>
        <p:spPr bwMode="auto">
          <a:xfrm>
            <a:off x="775856" y="1507042"/>
            <a:ext cx="56388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On </a:t>
            </a:r>
            <a:r>
              <a:rPr lang="en-US" altLang="en-US" sz="2800" dirty="0">
                <a:latin typeface="Times New Roman" panose="02020603050405020304" pitchFamily="18" charset="0"/>
                <a:cs typeface="Times New Roman" panose="02020603050405020304" pitchFamily="18" charset="0"/>
              </a:rPr>
              <a:t>the left </a:t>
            </a:r>
            <a:r>
              <a:rPr lang="en-US" altLang="en-US" sz="2800" dirty="0" smtClean="0">
                <a:latin typeface="Times New Roman" panose="02020603050405020304" pitchFamily="18" charset="0"/>
                <a:cs typeface="Times New Roman" panose="02020603050405020304" pitchFamily="18" charset="0"/>
              </a:rPr>
              <a:t>of</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On </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On the right side of</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Near</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Above</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Beside</a:t>
            </a:r>
          </a:p>
          <a:p>
            <a:pPr marL="571500" indent="-571500">
              <a:spcBef>
                <a:spcPts val="600"/>
              </a:spcBef>
              <a:buFontTx/>
              <a:buChar char="-"/>
            </a:pPr>
            <a:r>
              <a:rPr lang="en-US" altLang="en-US" sz="2800" dirty="0" smtClean="0">
                <a:latin typeface="Times New Roman" panose="02020603050405020304" pitchFamily="18" charset="0"/>
                <a:cs typeface="Times New Roman" panose="02020603050405020304" pitchFamily="18" charset="0"/>
              </a:rPr>
              <a:t>Opposite</a:t>
            </a:r>
          </a:p>
        </p:txBody>
      </p:sp>
    </p:spTree>
    <p:extLst>
      <p:ext uri="{BB962C8B-B14F-4D97-AF65-F5344CB8AC3E}">
        <p14:creationId xmlns:p14="http://schemas.microsoft.com/office/powerpoint/2010/main" val="3919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97377" y="203662"/>
            <a:ext cx="104754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smtClean="0">
                <a:solidFill>
                  <a:srgbClr val="FF0000"/>
                </a:solidFill>
                <a:latin typeface="Times New Roman" panose="02020603050405020304" pitchFamily="18" charset="0"/>
                <a:cs typeface="Times New Roman" panose="02020603050405020304" pitchFamily="18" charset="0"/>
              </a:rPr>
              <a:t>Look at the picture and answer these questions</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943600" y="1272989"/>
            <a:ext cx="6155955" cy="525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2376" y="1554253"/>
            <a:ext cx="5602941" cy="3046988"/>
          </a:xfrm>
          <a:prstGeom prst="rect">
            <a:avLst/>
          </a:prstGeom>
          <a:noFill/>
        </p:spPr>
        <p:txBody>
          <a:bodyPr wrap="square" rtlCol="0">
            <a:spAutoFit/>
          </a:bodyPr>
          <a:lstStyle/>
          <a:p>
            <a:pPr marL="342900" indent="-342900">
              <a:buAutoNum type="arabicPeriod"/>
            </a:pPr>
            <a:r>
              <a:rPr lang="en-US" sz="3200" dirty="0" smtClean="0">
                <a:latin typeface="Times New Roman" panose="02020603050405020304" pitchFamily="18" charset="0"/>
                <a:cs typeface="Times New Roman" panose="02020603050405020304" pitchFamily="18" charset="0"/>
              </a:rPr>
              <a:t>Where is the desk?</a:t>
            </a:r>
          </a:p>
          <a:p>
            <a:pPr marL="342900" indent="-342900">
              <a:buAutoNum type="arabicPeriod"/>
            </a:pPr>
            <a:r>
              <a:rPr lang="en-US" sz="3200" dirty="0" smtClean="0">
                <a:latin typeface="Times New Roman" panose="02020603050405020304" pitchFamily="18" charset="0"/>
                <a:cs typeface="Times New Roman" panose="02020603050405020304" pitchFamily="18" charset="0"/>
              </a:rPr>
              <a:t>What are there on the desk?</a:t>
            </a:r>
          </a:p>
          <a:p>
            <a:pPr marL="342900" indent="-342900">
              <a:buAutoNum type="arabicPeriod"/>
            </a:pPr>
            <a:r>
              <a:rPr lang="en-US" sz="3200" dirty="0" smtClean="0">
                <a:latin typeface="Times New Roman" panose="02020603050405020304" pitchFamily="18" charset="0"/>
                <a:cs typeface="Times New Roman" panose="02020603050405020304" pitchFamily="18" charset="0"/>
              </a:rPr>
              <a:t>What is there on the right side of the room?</a:t>
            </a:r>
          </a:p>
          <a:p>
            <a:pPr marL="342900" indent="-342900">
              <a:buAutoNum type="arabicPeriod"/>
            </a:pPr>
            <a:r>
              <a:rPr lang="en-US" sz="3200" dirty="0" smtClean="0">
                <a:latin typeface="Times New Roman" panose="02020603050405020304" pitchFamily="18" charset="0"/>
                <a:cs typeface="Times New Roman" panose="02020603050405020304" pitchFamily="18" charset="0"/>
              </a:rPr>
              <a:t>Where is the clock?</a:t>
            </a:r>
          </a:p>
          <a:p>
            <a:pPr marL="342900" indent="-342900">
              <a:buAutoNum type="arabicPeriod"/>
            </a:pPr>
            <a:r>
              <a:rPr lang="en-US" sz="3200" dirty="0" smtClean="0">
                <a:latin typeface="Times New Roman" panose="02020603050405020304" pitchFamily="18" charset="0"/>
                <a:cs typeface="Times New Roman" panose="02020603050405020304" pitchFamily="18" charset="0"/>
              </a:rPr>
              <a:t>Where is the wardrobe?</a:t>
            </a:r>
          </a:p>
        </p:txBody>
      </p:sp>
    </p:spTree>
    <p:extLst>
      <p:ext uri="{BB962C8B-B14F-4D97-AF65-F5344CB8AC3E}">
        <p14:creationId xmlns:p14="http://schemas.microsoft.com/office/powerpoint/2010/main" val="111292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475130" y="225333"/>
            <a:ext cx="100673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smtClean="0">
                <a:solidFill>
                  <a:srgbClr val="FF0000"/>
                </a:solidFill>
              </a:rPr>
              <a:t>2. </a:t>
            </a:r>
            <a:r>
              <a:rPr lang="en-US" altLang="en-US" sz="3200" b="1" dirty="0">
                <a:solidFill>
                  <a:srgbClr val="FF0000"/>
                </a:solidFill>
              </a:rPr>
              <a:t>Write a description of this </a:t>
            </a:r>
            <a:r>
              <a:rPr lang="en-US" altLang="en-US" sz="3200" b="1" dirty="0" smtClean="0">
                <a:solidFill>
                  <a:srgbClr val="FF0000"/>
                </a:solidFill>
              </a:rPr>
              <a:t>kitchen with the given clues.</a:t>
            </a:r>
            <a:endParaRPr lang="en-US" altLang="en-US" sz="3200" b="1" dirty="0">
              <a:solidFill>
                <a:srgbClr val="FF0000"/>
              </a:solidFill>
            </a:endParaRPr>
          </a:p>
        </p:txBody>
      </p:sp>
      <p:sp>
        <p:nvSpPr>
          <p:cNvPr id="67589" name="Text Box 5"/>
          <p:cNvSpPr txBox="1">
            <a:spLocks noChangeArrowheads="1"/>
          </p:cNvSpPr>
          <p:nvPr/>
        </p:nvSpPr>
        <p:spPr bwMode="auto">
          <a:xfrm>
            <a:off x="663388" y="108073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chemeClr val="accent5"/>
                </a:solidFill>
                <a:latin typeface="Times New Roman" panose="02020603050405020304" pitchFamily="18" charset="0"/>
                <a:cs typeface="Times New Roman" panose="02020603050405020304" pitchFamily="18" charset="0"/>
              </a:rPr>
              <a:t> </a:t>
            </a:r>
            <a:r>
              <a:rPr lang="en-US" altLang="en-US" sz="2800" b="1" dirty="0" smtClean="0">
                <a:solidFill>
                  <a:schemeClr val="accent5"/>
                </a:solidFill>
                <a:latin typeface="Times New Roman" panose="02020603050405020304" pitchFamily="18" charset="0"/>
                <a:cs typeface="Times New Roman" panose="02020603050405020304" pitchFamily="18" charset="0"/>
              </a:rPr>
              <a:t>a. This </a:t>
            </a:r>
            <a:r>
              <a:rPr lang="en-US" altLang="en-US" sz="2800" b="1" dirty="0">
                <a:solidFill>
                  <a:schemeClr val="accent5"/>
                </a:solidFill>
                <a:latin typeface="Times New Roman" panose="02020603050405020304" pitchFamily="18" charset="0"/>
                <a:cs typeface="Times New Roman" panose="02020603050405020304" pitchFamily="18" charset="0"/>
              </a:rPr>
              <a:t>/ </a:t>
            </a:r>
            <a:r>
              <a:rPr lang="en-US" altLang="en-US" sz="2800" b="1" dirty="0" err="1">
                <a:solidFill>
                  <a:schemeClr val="accent5"/>
                </a:solidFill>
                <a:latin typeface="Times New Roman" panose="02020603050405020304" pitchFamily="18" charset="0"/>
                <a:cs typeface="Times New Roman" panose="02020603050405020304" pitchFamily="18" charset="0"/>
              </a:rPr>
              <a:t>Hoa’s</a:t>
            </a:r>
            <a:r>
              <a:rPr lang="en-US" altLang="en-US" sz="2800" b="1" dirty="0">
                <a:solidFill>
                  <a:schemeClr val="accent5"/>
                </a:solidFill>
                <a:latin typeface="Times New Roman" panose="02020603050405020304" pitchFamily="18" charset="0"/>
                <a:cs typeface="Times New Roman" panose="02020603050405020304" pitchFamily="18" charset="0"/>
              </a:rPr>
              <a:t> kitchen </a:t>
            </a:r>
          </a:p>
        </p:txBody>
      </p:sp>
      <p:sp>
        <p:nvSpPr>
          <p:cNvPr id="67590" name="Text Box 6"/>
          <p:cNvSpPr txBox="1">
            <a:spLocks noChangeArrowheads="1"/>
          </p:cNvSpPr>
          <p:nvPr/>
        </p:nvSpPr>
        <p:spPr bwMode="auto">
          <a:xfrm>
            <a:off x="663388" y="2611557"/>
            <a:ext cx="701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chemeClr val="accent5"/>
                </a:solidFill>
                <a:latin typeface="Times New Roman" panose="02020603050405020304" pitchFamily="18" charset="0"/>
                <a:cs typeface="Times New Roman" panose="02020603050405020304" pitchFamily="18" charset="0"/>
              </a:rPr>
              <a:t> </a:t>
            </a:r>
            <a:r>
              <a:rPr lang="en-US" altLang="en-US" sz="2800" b="1" dirty="0" smtClean="0">
                <a:solidFill>
                  <a:schemeClr val="accent5"/>
                </a:solidFill>
                <a:latin typeface="Times New Roman" panose="02020603050405020304" pitchFamily="18" charset="0"/>
                <a:cs typeface="Times New Roman" panose="02020603050405020304" pitchFamily="18" charset="0"/>
              </a:rPr>
              <a:t>b. There / refrigerator/ right </a:t>
            </a:r>
            <a:r>
              <a:rPr lang="en-US" altLang="en-US" sz="2800" b="1" dirty="0">
                <a:solidFill>
                  <a:schemeClr val="accent5"/>
                </a:solidFill>
                <a:latin typeface="Times New Roman" panose="02020603050405020304" pitchFamily="18" charset="0"/>
                <a:cs typeface="Times New Roman" panose="02020603050405020304" pitchFamily="18" charset="0"/>
              </a:rPr>
              <a:t>corner</a:t>
            </a:r>
            <a:r>
              <a:rPr lang="en-US" altLang="en-US" sz="2800" b="1" dirty="0" smtClean="0">
                <a:solidFill>
                  <a:schemeClr val="accent5"/>
                </a:solidFill>
                <a:latin typeface="Times New Roman" panose="02020603050405020304" pitchFamily="18" charset="0"/>
                <a:cs typeface="Times New Roman" panose="02020603050405020304" pitchFamily="18" charset="0"/>
              </a:rPr>
              <a:t>/ room.</a:t>
            </a:r>
            <a:endParaRPr lang="en-US" altLang="en-US" sz="2800" b="1" dirty="0">
              <a:solidFill>
                <a:schemeClr val="accent5"/>
              </a:solidFill>
              <a:latin typeface="Times New Roman" panose="02020603050405020304" pitchFamily="18" charset="0"/>
              <a:cs typeface="Times New Roman" panose="02020603050405020304" pitchFamily="18" charset="0"/>
            </a:endParaRPr>
          </a:p>
        </p:txBody>
      </p:sp>
      <p:sp>
        <p:nvSpPr>
          <p:cNvPr id="67592" name="Text Box 8"/>
          <p:cNvSpPr txBox="1">
            <a:spLocks noChangeArrowheads="1"/>
          </p:cNvSpPr>
          <p:nvPr/>
        </p:nvSpPr>
        <p:spPr bwMode="auto">
          <a:xfrm>
            <a:off x="-219635" y="1817715"/>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This is </a:t>
            </a:r>
            <a:r>
              <a:rPr lang="en-US" altLang="en-US" sz="2800" b="1" dirty="0" err="1">
                <a:latin typeface="Times New Roman" panose="02020603050405020304" pitchFamily="18" charset="0"/>
                <a:cs typeface="Times New Roman" panose="02020603050405020304" pitchFamily="18" charset="0"/>
              </a:rPr>
              <a:t>Hoa’s</a:t>
            </a:r>
            <a:r>
              <a:rPr lang="en-US" altLang="en-US" sz="2800" b="1" dirty="0">
                <a:latin typeface="Times New Roman" panose="02020603050405020304" pitchFamily="18" charset="0"/>
                <a:cs typeface="Times New Roman" panose="02020603050405020304" pitchFamily="18" charset="0"/>
              </a:rPr>
              <a:t> kitchen</a:t>
            </a:r>
          </a:p>
        </p:txBody>
      </p:sp>
      <p:pic>
        <p:nvPicPr>
          <p:cNvPr id="8" name="Picture 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7758482" y="1080731"/>
            <a:ext cx="4281117" cy="36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6"/>
          <p:cNvSpPr txBox="1">
            <a:spLocks noChangeArrowheads="1"/>
          </p:cNvSpPr>
          <p:nvPr/>
        </p:nvSpPr>
        <p:spPr bwMode="auto">
          <a:xfrm>
            <a:off x="264224" y="5173047"/>
            <a:ext cx="701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Next </a:t>
            </a:r>
            <a:r>
              <a:rPr lang="en-US" altLang="en-US" sz="2800" b="1" dirty="0" smtClean="0">
                <a:latin typeface="Times New Roman" panose="02020603050405020304" pitchFamily="18" charset="0"/>
                <a:cs typeface="Times New Roman" panose="02020603050405020304" pitchFamily="18" charset="0"/>
              </a:rPr>
              <a:t>to the refrigerator, there is a </a:t>
            </a:r>
            <a:r>
              <a:rPr lang="en-US" altLang="en-US" sz="2800" b="1" dirty="0">
                <a:latin typeface="Times New Roman" panose="02020603050405020304" pitchFamily="18" charset="0"/>
                <a:cs typeface="Times New Roman" panose="02020603050405020304" pitchFamily="18" charset="0"/>
              </a:rPr>
              <a:t>stove and </a:t>
            </a:r>
            <a:r>
              <a:rPr lang="en-US" altLang="en-US" sz="2800" b="1" dirty="0" smtClean="0">
                <a:latin typeface="Times New Roman" panose="02020603050405020304" pitchFamily="18" charset="0"/>
                <a:cs typeface="Times New Roman" panose="02020603050405020304" pitchFamily="18" charset="0"/>
              </a:rPr>
              <a:t>an oven.</a:t>
            </a:r>
            <a:endParaRPr lang="en-US" altLang="en-US" sz="2800" b="1" dirty="0">
              <a:latin typeface="Times New Roman" panose="02020603050405020304" pitchFamily="18" charset="0"/>
              <a:cs typeface="Times New Roman" panose="02020603050405020304" pitchFamily="18" charset="0"/>
            </a:endParaRPr>
          </a:p>
        </p:txBody>
      </p:sp>
      <p:sp>
        <p:nvSpPr>
          <p:cNvPr id="10" name="Rectangle 4"/>
          <p:cNvSpPr>
            <a:spLocks noChangeArrowheads="1"/>
          </p:cNvSpPr>
          <p:nvPr/>
        </p:nvSpPr>
        <p:spPr bwMode="auto">
          <a:xfrm>
            <a:off x="663388" y="4489685"/>
            <a:ext cx="64682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800" b="1" dirty="0" smtClean="0">
                <a:solidFill>
                  <a:schemeClr val="accent5"/>
                </a:solidFill>
                <a:latin typeface="Times New Roman" panose="02020603050405020304" pitchFamily="18" charset="0"/>
                <a:cs typeface="Times New Roman" panose="02020603050405020304" pitchFamily="18" charset="0"/>
              </a:rPr>
              <a:t>c. Next </a:t>
            </a:r>
            <a:r>
              <a:rPr lang="en-US" altLang="en-US" sz="2800" b="1" dirty="0">
                <a:solidFill>
                  <a:schemeClr val="accent5"/>
                </a:solidFill>
                <a:latin typeface="Times New Roman" panose="02020603050405020304" pitchFamily="18" charset="0"/>
                <a:cs typeface="Times New Roman" panose="02020603050405020304" pitchFamily="18" charset="0"/>
              </a:rPr>
              <a:t>to/ refrigerator/ stove </a:t>
            </a:r>
            <a:r>
              <a:rPr lang="en-US" altLang="en-US" sz="2800" b="1" dirty="0" smtClean="0">
                <a:solidFill>
                  <a:schemeClr val="accent5"/>
                </a:solidFill>
                <a:latin typeface="Times New Roman" panose="02020603050405020304" pitchFamily="18" charset="0"/>
                <a:cs typeface="Times New Roman" panose="02020603050405020304" pitchFamily="18" charset="0"/>
              </a:rPr>
              <a:t>and/ </a:t>
            </a:r>
            <a:r>
              <a:rPr lang="en-US" altLang="en-US" sz="2800" b="1" dirty="0">
                <a:solidFill>
                  <a:schemeClr val="accent5"/>
                </a:solidFill>
                <a:latin typeface="Times New Roman" panose="02020603050405020304" pitchFamily="18" charset="0"/>
                <a:cs typeface="Times New Roman" panose="02020603050405020304" pitchFamily="18" charset="0"/>
              </a:rPr>
              <a:t>oven.</a:t>
            </a:r>
          </a:p>
        </p:txBody>
      </p:sp>
      <p:sp>
        <p:nvSpPr>
          <p:cNvPr id="11" name="Text Box 6"/>
          <p:cNvSpPr txBox="1">
            <a:spLocks noChangeArrowheads="1"/>
          </p:cNvSpPr>
          <p:nvPr/>
        </p:nvSpPr>
        <p:spPr bwMode="auto">
          <a:xfrm>
            <a:off x="264224" y="3335177"/>
            <a:ext cx="701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smtClean="0">
                <a:latin typeface="Times New Roman" panose="02020603050405020304" pitchFamily="18" charset="0"/>
                <a:cs typeface="Times New Roman" panose="02020603050405020304" pitchFamily="18" charset="0"/>
              </a:rPr>
              <a:t>There is a refrigerator on the right corner of the room.</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57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additive="base">
                                        <p:cTn id="7" dur="500" fill="hold"/>
                                        <p:tgtEl>
                                          <p:spTgt spid="67592"/>
                                        </p:tgtEl>
                                        <p:attrNameLst>
                                          <p:attrName>ppt_x</p:attrName>
                                        </p:attrNameLst>
                                      </p:cBhvr>
                                      <p:tavLst>
                                        <p:tav tm="0">
                                          <p:val>
                                            <p:strVal val="#ppt_x"/>
                                          </p:val>
                                        </p:tav>
                                        <p:tav tm="100000">
                                          <p:val>
                                            <p:strVal val="#ppt_x"/>
                                          </p:val>
                                        </p:tav>
                                      </p:tavLst>
                                    </p:anim>
                                    <p:anim calcmode="lin" valueType="num">
                                      <p:cBhvr additive="base">
                                        <p:cTn id="8"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9"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ChangeArrowheads="1"/>
          </p:cNvSpPr>
          <p:nvPr/>
        </p:nvSpPr>
        <p:spPr bwMode="auto">
          <a:xfrm>
            <a:off x="681318" y="333944"/>
            <a:ext cx="929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400" b="1" dirty="0" smtClean="0">
                <a:solidFill>
                  <a:srgbClr val="0070C0"/>
                </a:solidFill>
                <a:latin typeface="Times New Roman" panose="02020603050405020304" pitchFamily="18" charset="0"/>
                <a:cs typeface="Times New Roman" panose="02020603050405020304" pitchFamily="18" charset="0"/>
              </a:rPr>
              <a:t>d. On </a:t>
            </a:r>
            <a:r>
              <a:rPr lang="en-US" altLang="en-US" sz="2400" b="1" dirty="0">
                <a:solidFill>
                  <a:srgbClr val="0070C0"/>
                </a:solidFill>
                <a:latin typeface="Times New Roman" panose="02020603050405020304" pitchFamily="18" charset="0"/>
                <a:cs typeface="Times New Roman" panose="02020603050405020304" pitchFamily="18" charset="0"/>
              </a:rPr>
              <a:t>the other side/ oven/ sink/ next to sink/ towel rack.</a:t>
            </a:r>
          </a:p>
        </p:txBody>
      </p:sp>
      <p:sp>
        <p:nvSpPr>
          <p:cNvPr id="64518" name="Rectangle 6"/>
          <p:cNvSpPr>
            <a:spLocks noChangeArrowheads="1"/>
          </p:cNvSpPr>
          <p:nvPr/>
        </p:nvSpPr>
        <p:spPr bwMode="auto">
          <a:xfrm>
            <a:off x="681318" y="1574990"/>
            <a:ext cx="982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400" b="1" dirty="0" smtClean="0">
                <a:solidFill>
                  <a:srgbClr val="0070C0"/>
                </a:solidFill>
                <a:latin typeface="Times New Roman" panose="02020603050405020304" pitchFamily="18" charset="0"/>
                <a:cs typeface="Times New Roman" panose="02020603050405020304" pitchFamily="18" charset="0"/>
              </a:rPr>
              <a:t>e. Dish </a:t>
            </a:r>
            <a:r>
              <a:rPr lang="en-US" altLang="en-US" sz="2400" b="1" dirty="0">
                <a:solidFill>
                  <a:srgbClr val="0070C0"/>
                </a:solidFill>
                <a:latin typeface="Times New Roman" panose="02020603050405020304" pitchFamily="18" charset="0"/>
                <a:cs typeface="Times New Roman" panose="02020603050405020304" pitchFamily="18" charset="0"/>
              </a:rPr>
              <a:t>rack/ counter/ to the right/ window/ beneath/ shelves.</a:t>
            </a:r>
          </a:p>
        </p:txBody>
      </p:sp>
      <p:sp>
        <p:nvSpPr>
          <p:cNvPr id="64519" name="Rectangle 7"/>
          <p:cNvSpPr>
            <a:spLocks noChangeArrowheads="1"/>
          </p:cNvSpPr>
          <p:nvPr/>
        </p:nvSpPr>
        <p:spPr bwMode="auto">
          <a:xfrm>
            <a:off x="681318" y="2685757"/>
            <a:ext cx="982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400" b="1" dirty="0" smtClean="0">
                <a:solidFill>
                  <a:srgbClr val="0070C0"/>
                </a:solidFill>
                <a:latin typeface="Times New Roman" panose="02020603050405020304" pitchFamily="18" charset="0"/>
                <a:cs typeface="Times New Roman" panose="02020603050405020304" pitchFamily="18" charset="0"/>
              </a:rPr>
              <a:t>f. On</a:t>
            </a:r>
            <a:r>
              <a:rPr lang="en-US" altLang="en-US" sz="2400" b="1" dirty="0">
                <a:solidFill>
                  <a:srgbClr val="0070C0"/>
                </a:solidFill>
                <a:latin typeface="Times New Roman" panose="02020603050405020304" pitchFamily="18" charset="0"/>
                <a:cs typeface="Times New Roman" panose="02020603050405020304" pitchFamily="18" charset="0"/>
              </a:rPr>
              <a:t>/ counter/ beneath/ window/ jars/ sugar/ flour/ tea.</a:t>
            </a:r>
          </a:p>
        </p:txBody>
      </p:sp>
      <p:sp>
        <p:nvSpPr>
          <p:cNvPr id="64520" name="Rectangle 8"/>
          <p:cNvSpPr>
            <a:spLocks noChangeArrowheads="1"/>
          </p:cNvSpPr>
          <p:nvPr/>
        </p:nvSpPr>
        <p:spPr bwMode="auto">
          <a:xfrm>
            <a:off x="681318" y="3926803"/>
            <a:ext cx="982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dirty="0" smtClean="0">
                <a:solidFill>
                  <a:srgbClr val="0070C0"/>
                </a:solidFill>
                <a:latin typeface="Times New Roman" panose="02020603050405020304" pitchFamily="18" charset="0"/>
                <a:cs typeface="Times New Roman" panose="02020603050405020304" pitchFamily="18" charset="0"/>
              </a:rPr>
              <a:t>g. In </a:t>
            </a:r>
            <a:r>
              <a:rPr lang="en-US" altLang="en-US" sz="2400" b="1" dirty="0">
                <a:solidFill>
                  <a:srgbClr val="0070C0"/>
                </a:solidFill>
                <a:latin typeface="Times New Roman" panose="02020603050405020304" pitchFamily="18" charset="0"/>
                <a:cs typeface="Times New Roman" panose="02020603050405020304" pitchFamily="18" charset="0"/>
              </a:rPr>
              <a:t>the middle/ kitchen/ table/ four chairs.</a:t>
            </a:r>
          </a:p>
        </p:txBody>
      </p:sp>
      <p:sp>
        <p:nvSpPr>
          <p:cNvPr id="64521" name="Rectangle 9"/>
          <p:cNvSpPr>
            <a:spLocks noChangeArrowheads="1"/>
          </p:cNvSpPr>
          <p:nvPr/>
        </p:nvSpPr>
        <p:spPr bwMode="auto">
          <a:xfrm>
            <a:off x="681318" y="5037570"/>
            <a:ext cx="10488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dirty="0" smtClean="0">
                <a:solidFill>
                  <a:srgbClr val="0070C0"/>
                </a:solidFill>
                <a:latin typeface="Times New Roman" panose="02020603050405020304" pitchFamily="18" charset="0"/>
                <a:cs typeface="Times New Roman" panose="02020603050405020304" pitchFamily="18" charset="0"/>
              </a:rPr>
              <a:t>h. Lighting fixture</a:t>
            </a:r>
            <a:r>
              <a:rPr lang="en-US" altLang="en-US" sz="2400" b="1" dirty="0">
                <a:solidFill>
                  <a:srgbClr val="0070C0"/>
                </a:solidFill>
                <a:latin typeface="Times New Roman" panose="02020603050405020304" pitchFamily="18" charset="0"/>
                <a:cs typeface="Times New Roman" panose="02020603050405020304" pitchFamily="18" charset="0"/>
              </a:rPr>
              <a:t>/ above/ table/ beneath/ lighting fixture/ vase with flowers.</a:t>
            </a:r>
          </a:p>
        </p:txBody>
      </p:sp>
      <p:sp>
        <p:nvSpPr>
          <p:cNvPr id="11" name="Rectangle 5"/>
          <p:cNvSpPr>
            <a:spLocks noChangeArrowheads="1"/>
          </p:cNvSpPr>
          <p:nvPr/>
        </p:nvSpPr>
        <p:spPr bwMode="auto">
          <a:xfrm>
            <a:off x="522194" y="954467"/>
            <a:ext cx="111139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srgbClr val="000000"/>
                </a:solidFill>
                <a:latin typeface="Times New Roman" panose="02020603050405020304" pitchFamily="18" charset="0"/>
                <a:cs typeface="Times New Roman" panose="02020603050405020304" pitchFamily="18" charset="0"/>
              </a:rPr>
              <a:t>On the other side of the oven, there is a sink and next to the sink is a towel </a:t>
            </a:r>
            <a:r>
              <a:rPr lang="en-US" sz="2400" dirty="0" smtClean="0">
                <a:solidFill>
                  <a:srgbClr val="000000"/>
                </a:solidFill>
                <a:latin typeface="Times New Roman" panose="02020603050405020304" pitchFamily="18" charset="0"/>
                <a:cs typeface="Times New Roman" panose="02020603050405020304" pitchFamily="18" charset="0"/>
              </a:rPr>
              <a:t>rack.</a:t>
            </a:r>
            <a:endParaRPr lang="en-US" alt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22194" y="2065234"/>
            <a:ext cx="10979522"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dish rack is on the counter to the right of the window and beneath the shelves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22194" y="3306280"/>
            <a:ext cx="11221570"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rgbClr val="000000"/>
                </a:solidFill>
                <a:latin typeface="Times New Roman" panose="02020603050405020304" pitchFamily="18" charset="0"/>
                <a:cs typeface="Times New Roman" panose="02020603050405020304" pitchFamily="18" charset="0"/>
              </a:rPr>
              <a:t>On </a:t>
            </a:r>
            <a:r>
              <a:rPr lang="en-US" sz="2400" dirty="0">
                <a:solidFill>
                  <a:srgbClr val="000000"/>
                </a:solidFill>
                <a:latin typeface="Times New Roman" panose="02020603050405020304" pitchFamily="18" charset="0"/>
                <a:cs typeface="Times New Roman" panose="02020603050405020304" pitchFamily="18" charset="0"/>
              </a:rPr>
              <a:t>the counter beneath the window, there are jars of sugar, flour and tea</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522194" y="4417047"/>
            <a:ext cx="10540253" cy="461665"/>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rgbClr val="000000"/>
                </a:solidFill>
                <a:latin typeface="Times New Roman" panose="02020603050405020304" pitchFamily="18" charset="0"/>
                <a:cs typeface="Times New Roman" panose="02020603050405020304" pitchFamily="18" charset="0"/>
              </a:rPr>
              <a:t>In </a:t>
            </a:r>
            <a:r>
              <a:rPr lang="en-US" sz="2400" dirty="0">
                <a:solidFill>
                  <a:srgbClr val="000000"/>
                </a:solidFill>
                <a:latin typeface="Times New Roman" panose="02020603050405020304" pitchFamily="18" charset="0"/>
                <a:cs typeface="Times New Roman" panose="02020603050405020304" pitchFamily="18" charset="0"/>
              </a:rPr>
              <a:t>the middle of the kitchen, there is a table and four chairs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22194" y="5658093"/>
            <a:ext cx="10979522" cy="830997"/>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solidFill>
                  <a:srgbClr val="000000"/>
                </a:solidFill>
                <a:latin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cs typeface="Times New Roman" panose="02020603050405020304" pitchFamily="18" charset="0"/>
              </a:rPr>
              <a:t>lighting fixture is above the </a:t>
            </a:r>
            <a:r>
              <a:rPr lang="en-US" sz="2400" dirty="0" smtClean="0">
                <a:solidFill>
                  <a:srgbClr val="000000"/>
                </a:solidFill>
                <a:latin typeface="Times New Roman" panose="02020603050405020304" pitchFamily="18" charset="0"/>
                <a:cs typeface="Times New Roman" panose="02020603050405020304" pitchFamily="18" charset="0"/>
              </a:rPr>
              <a:t>table, beneath </a:t>
            </a:r>
            <a:r>
              <a:rPr lang="en-US" sz="2400" dirty="0">
                <a:solidFill>
                  <a:srgbClr val="000000"/>
                </a:solidFill>
                <a:latin typeface="Times New Roman" panose="02020603050405020304" pitchFamily="18" charset="0"/>
                <a:cs typeface="Times New Roman" panose="02020603050405020304" pitchFamily="18" charset="0"/>
              </a:rPr>
              <a:t>the lighting fixture is a vase with flowers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8" y="4099662"/>
            <a:ext cx="10623177" cy="2677656"/>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T</a:t>
            </a:r>
            <a:r>
              <a:rPr lang="en-US" sz="2400" dirty="0" smtClean="0">
                <a:solidFill>
                  <a:srgbClr val="000000"/>
                </a:solidFill>
                <a:latin typeface="Times New Roman" panose="02020603050405020304" pitchFamily="18" charset="0"/>
                <a:cs typeface="Times New Roman" panose="02020603050405020304" pitchFamily="18" charset="0"/>
              </a:rPr>
              <a:t>his </a:t>
            </a:r>
            <a:r>
              <a:rPr lang="en-US" sz="2400" dirty="0">
                <a:solidFill>
                  <a:srgbClr val="000000"/>
                </a:solidFill>
                <a:latin typeface="Times New Roman" panose="02020603050405020304" pitchFamily="18" charset="0"/>
                <a:cs typeface="Times New Roman" panose="02020603050405020304" pitchFamily="18" charset="0"/>
              </a:rPr>
              <a:t>is </a:t>
            </a:r>
            <a:r>
              <a:rPr lang="en-US" sz="2400" dirty="0" err="1">
                <a:solidFill>
                  <a:srgbClr val="000000"/>
                </a:solidFill>
                <a:latin typeface="Times New Roman" panose="02020603050405020304" pitchFamily="18" charset="0"/>
                <a:cs typeface="Times New Roman" panose="02020603050405020304" pitchFamily="18" charset="0"/>
              </a:rPr>
              <a:t>Hoa’s</a:t>
            </a:r>
            <a:r>
              <a:rPr lang="en-US" sz="2400" dirty="0">
                <a:solidFill>
                  <a:srgbClr val="000000"/>
                </a:solidFill>
                <a:latin typeface="Times New Roman" panose="02020603050405020304" pitchFamily="18" charset="0"/>
                <a:cs typeface="Times New Roman" panose="02020603050405020304" pitchFamily="18" charset="0"/>
              </a:rPr>
              <a:t> kitchen. There is a refrigerator in the right comer of the room. Next to the refrigerator is a stove and oven. On the other side of the oven, there is a sink and next to the sink is a towel rack. The dish rack is on the counter to the right of the window and beneath the shelves. On the counter beneath the window, there are jars of sugar, flour and tea. In the middle of the kitchen, there is a table and four chairs. The lighting fixture is above the table and beneath the lighting fixture is a vase with flowers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51329" y="690283"/>
            <a:ext cx="10811434" cy="330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484094" y="105508"/>
            <a:ext cx="100673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smtClean="0">
                <a:solidFill>
                  <a:srgbClr val="FF0000"/>
                </a:solidFill>
                <a:latin typeface="Times New Roman" panose="02020603050405020304" pitchFamily="18" charset="0"/>
                <a:cs typeface="Times New Roman" panose="02020603050405020304" pitchFamily="18" charset="0"/>
              </a:rPr>
              <a:t>2. </a:t>
            </a:r>
            <a:r>
              <a:rPr lang="en-US" altLang="en-US" sz="3200" b="1" dirty="0">
                <a:solidFill>
                  <a:srgbClr val="FF0000"/>
                </a:solidFill>
                <a:latin typeface="Times New Roman" panose="02020603050405020304" pitchFamily="18" charset="0"/>
                <a:cs typeface="Times New Roman" panose="02020603050405020304" pitchFamily="18" charset="0"/>
              </a:rPr>
              <a:t>Write a description of this </a:t>
            </a:r>
            <a:r>
              <a:rPr lang="en-US" altLang="en-US" sz="3200" b="1" dirty="0" smtClean="0">
                <a:solidFill>
                  <a:srgbClr val="FF0000"/>
                </a:solidFill>
                <a:latin typeface="Times New Roman" panose="02020603050405020304" pitchFamily="18" charset="0"/>
                <a:cs typeface="Times New Roman" panose="02020603050405020304" pitchFamily="18" charset="0"/>
              </a:rPr>
              <a:t>kitchen.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291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762001" y="1032217"/>
            <a:ext cx="1086074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4000" dirty="0" smtClean="0">
                <a:latin typeface="Times New Roman" panose="02020603050405020304" pitchFamily="18" charset="0"/>
                <a:cs typeface="Times New Roman" panose="02020603050405020304" pitchFamily="18" charset="0"/>
              </a:rPr>
              <a:t> Write </a:t>
            </a:r>
            <a:r>
              <a:rPr lang="en-US" altLang="en-US" sz="4000" dirty="0">
                <a:latin typeface="Times New Roman" panose="02020603050405020304" pitchFamily="18" charset="0"/>
                <a:cs typeface="Times New Roman" panose="02020603050405020304" pitchFamily="18" charset="0"/>
              </a:rPr>
              <a:t>a description of your bed room / </a:t>
            </a:r>
            <a:r>
              <a:rPr lang="en-US" altLang="en-US" sz="4000" dirty="0" smtClean="0">
                <a:latin typeface="Times New Roman" panose="02020603050405020304" pitchFamily="18" charset="0"/>
                <a:cs typeface="Times New Roman" panose="02020603050405020304" pitchFamily="18" charset="0"/>
              </a:rPr>
              <a:t>living room. </a:t>
            </a:r>
          </a:p>
          <a:p>
            <a:pPr>
              <a:spcBef>
                <a:spcPct val="50000"/>
              </a:spcBef>
              <a:buFontTx/>
              <a:buChar char="-"/>
            </a:pPr>
            <a:r>
              <a:rPr lang="en-US" sz="4000" dirty="0" smtClean="0">
                <a:latin typeface="Times New Roman" panose="02020603050405020304" pitchFamily="18" charset="0"/>
                <a:cs typeface="Times New Roman" panose="02020603050405020304" pitchFamily="18" charset="0"/>
              </a:rPr>
              <a:t> Learn </a:t>
            </a:r>
            <a:r>
              <a:rPr lang="en-US" sz="4000" dirty="0">
                <a:latin typeface="Times New Roman" panose="02020603050405020304" pitchFamily="18" charset="0"/>
                <a:cs typeface="Times New Roman" panose="02020603050405020304" pitchFamily="18" charset="0"/>
              </a:rPr>
              <a:t>by heart the new </a:t>
            </a:r>
            <a:r>
              <a:rPr lang="en-US" sz="4000" dirty="0" smtClean="0">
                <a:latin typeface="Times New Roman" panose="02020603050405020304" pitchFamily="18" charset="0"/>
                <a:cs typeface="Times New Roman" panose="02020603050405020304" pitchFamily="18" charset="0"/>
              </a:rPr>
              <a:t>words</a:t>
            </a:r>
          </a:p>
          <a:p>
            <a:pPr>
              <a:spcBef>
                <a:spcPct val="50000"/>
              </a:spcBef>
              <a:buFontTx/>
              <a:buChar char="-"/>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Prepare </a:t>
            </a:r>
            <a:r>
              <a:rPr lang="en-US" sz="4000" dirty="0">
                <a:latin typeface="Times New Roman" panose="02020603050405020304" pitchFamily="18" charset="0"/>
                <a:cs typeface="Times New Roman" panose="02020603050405020304" pitchFamily="18" charset="0"/>
              </a:rPr>
              <a:t>lesson </a:t>
            </a:r>
            <a:r>
              <a:rPr lang="en-US" sz="4000" dirty="0" smtClean="0">
                <a:latin typeface="Times New Roman" panose="02020603050405020304" pitchFamily="18" charset="0"/>
                <a:cs typeface="Times New Roman" panose="02020603050405020304" pitchFamily="18" charset="0"/>
              </a:rPr>
              <a:t>Language Focus</a:t>
            </a:r>
          </a:p>
        </p:txBody>
      </p:sp>
      <p:sp>
        <p:nvSpPr>
          <p:cNvPr id="7" name="Text Box 4"/>
          <p:cNvSpPr txBox="1">
            <a:spLocks noChangeArrowheads="1"/>
          </p:cNvSpPr>
          <p:nvPr/>
        </p:nvSpPr>
        <p:spPr bwMode="auto">
          <a:xfrm>
            <a:off x="484094" y="105508"/>
            <a:ext cx="2958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rgbClr val="FF0000"/>
                </a:solidFill>
              </a:rPr>
              <a:t>3</a:t>
            </a:r>
            <a:r>
              <a:rPr lang="en-US" altLang="en-US" sz="3200" b="1" dirty="0" smtClean="0">
                <a:solidFill>
                  <a:srgbClr val="FF0000"/>
                </a:solidFill>
              </a:rPr>
              <a:t>. </a:t>
            </a:r>
            <a:r>
              <a:rPr lang="en-US" altLang="en-US" sz="3600" b="1" dirty="0" smtClean="0">
                <a:solidFill>
                  <a:srgbClr val="FF0000"/>
                </a:solidFill>
                <a:latin typeface="Times New Roman" panose="02020603050405020304" pitchFamily="18" charset="0"/>
                <a:cs typeface="Times New Roman" panose="02020603050405020304" pitchFamily="18" charset="0"/>
              </a:rPr>
              <a:t>Homework</a:t>
            </a:r>
            <a:r>
              <a:rPr lang="en-US" altLang="en-US" sz="3200" b="1" dirty="0" smtClean="0">
                <a:solidFill>
                  <a:srgbClr val="FF0000"/>
                </a:solidFill>
              </a:rPr>
              <a:t>.</a:t>
            </a:r>
            <a:endParaRPr lang="en-US" altLang="en-US" sz="3200" b="1" dirty="0">
              <a:solidFill>
                <a:srgbClr val="FF0000"/>
              </a:solidFill>
            </a:endParaRPr>
          </a:p>
        </p:txBody>
      </p:sp>
    </p:spTree>
    <p:extLst>
      <p:ext uri="{BB962C8B-B14F-4D97-AF65-F5344CB8AC3E}">
        <p14:creationId xmlns:p14="http://schemas.microsoft.com/office/powerpoint/2010/main" val="785717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h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Hộp Văn bản 2"/>
          <p:cNvSpPr txBox="1"/>
          <p:nvPr/>
        </p:nvSpPr>
        <p:spPr>
          <a:xfrm>
            <a:off x="512368" y="1528829"/>
            <a:ext cx="11167264" cy="3046988"/>
          </a:xfrm>
          <a:prstGeom prst="rect">
            <a:avLst/>
          </a:prstGeom>
          <a:noFill/>
        </p:spPr>
        <p:txBody>
          <a:bodyPr wrap="square" rtlCol="0">
            <a:spAutoFit/>
          </a:bodyPr>
          <a:lstStyle/>
          <a:p>
            <a:pPr algn="ctr"/>
            <a:r>
              <a:rPr lang="en-US" sz="9600" dirty="0" smtClean="0">
                <a:solidFill>
                  <a:srgbClr val="FF0000"/>
                </a:solidFill>
                <a:latin typeface="Times New Roman" panose="02020603050405020304" pitchFamily="18" charset="0"/>
                <a:cs typeface="Times New Roman" panose="02020603050405020304" pitchFamily="18" charset="0"/>
              </a:rPr>
              <a:t>THANK YOU FOR YOUR ATTENTION</a:t>
            </a:r>
            <a:endParaRPr lang="vi-VN" sz="9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9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0762" y="4540999"/>
            <a:ext cx="3381975" cy="707886"/>
          </a:xfrm>
          <a:prstGeom prst="rect">
            <a:avLst/>
          </a:prstGeom>
          <a:solidFill>
            <a:srgbClr val="00B050"/>
          </a:solidFill>
        </p:spPr>
        <p:txBody>
          <a:bodyPr wrap="square" rtlCol="0">
            <a:spAutoFit/>
          </a:bodyPr>
          <a:lstStyle/>
          <a:p>
            <a:pPr algn="ctr"/>
            <a:r>
              <a:rPr lang="en-US" sz="4000" b="1" dirty="0" smtClean="0"/>
              <a:t> rice cooker</a:t>
            </a:r>
            <a:r>
              <a:rPr lang="en-US" sz="4000" dirty="0" smtClean="0"/>
              <a:t> </a:t>
            </a:r>
            <a:r>
              <a:rPr lang="en-US" sz="4000" b="1" dirty="0" smtClean="0"/>
              <a:t>(n)</a:t>
            </a:r>
            <a:endParaRPr lang="en-US" sz="4000" b="1" dirty="0"/>
          </a:p>
        </p:txBody>
      </p:sp>
      <p:sp>
        <p:nvSpPr>
          <p:cNvPr id="8" name="TextBox 7"/>
          <p:cNvSpPr txBox="1"/>
          <p:nvPr/>
        </p:nvSpPr>
        <p:spPr>
          <a:xfrm>
            <a:off x="4841864" y="4537181"/>
            <a:ext cx="2751894" cy="707886"/>
          </a:xfrm>
          <a:prstGeom prst="rect">
            <a:avLst/>
          </a:prstGeom>
          <a:solidFill>
            <a:srgbClr val="00B050"/>
          </a:solidFill>
        </p:spPr>
        <p:txBody>
          <a:bodyPr wrap="square" rtlCol="0">
            <a:spAutoFit/>
          </a:bodyPr>
          <a:lstStyle/>
          <a:p>
            <a:pPr algn="ctr"/>
            <a:r>
              <a:rPr lang="en-US" sz="4000" b="1" smtClean="0"/>
              <a:t> steamer</a:t>
            </a:r>
            <a:r>
              <a:rPr lang="en-US" sz="4000" smtClean="0"/>
              <a:t> </a:t>
            </a:r>
            <a:r>
              <a:rPr lang="en-US" sz="4000" b="1" smtClean="0"/>
              <a:t>(n)</a:t>
            </a:r>
            <a:endParaRPr lang="en-US" sz="4000" b="1"/>
          </a:p>
        </p:txBody>
      </p:sp>
      <p:sp>
        <p:nvSpPr>
          <p:cNvPr id="9" name="TextBox 8"/>
          <p:cNvSpPr txBox="1"/>
          <p:nvPr/>
        </p:nvSpPr>
        <p:spPr>
          <a:xfrm>
            <a:off x="8951480" y="4537181"/>
            <a:ext cx="2278898" cy="707886"/>
          </a:xfrm>
          <a:prstGeom prst="rect">
            <a:avLst/>
          </a:prstGeom>
          <a:solidFill>
            <a:srgbClr val="00B050"/>
          </a:solidFill>
        </p:spPr>
        <p:txBody>
          <a:bodyPr wrap="square" rtlCol="0">
            <a:spAutoFit/>
          </a:bodyPr>
          <a:lstStyle/>
          <a:p>
            <a:pPr algn="ctr"/>
            <a:r>
              <a:rPr lang="en-US" sz="4000" b="1" smtClean="0"/>
              <a:t> stove</a:t>
            </a:r>
            <a:r>
              <a:rPr lang="en-US" sz="4000" smtClean="0"/>
              <a:t> </a:t>
            </a:r>
            <a:r>
              <a:rPr lang="en-US" sz="4000" b="1" smtClean="0"/>
              <a:t>(n)</a:t>
            </a:r>
            <a:endParaRPr lang="en-US" sz="4000" b="1"/>
          </a:p>
        </p:txBody>
      </p:sp>
      <p:pic>
        <p:nvPicPr>
          <p:cNvPr id="10" name="Picture 2" descr="Ricardo Rice Cooker | Linen Ch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62" y="648780"/>
            <a:ext cx="3459673" cy="34596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mazon.com: Concord 30 CM Stainless Steel 3 Tier Steamer Pot Steaming  Cookware - Triply Bottom: Steamer Sets: Home &amp;amp; Kitch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624" y="888483"/>
            <a:ext cx="3936393" cy="32199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400002" y="1107084"/>
            <a:ext cx="3791998" cy="2782768"/>
          </a:xfrm>
          <a:prstGeom prst="rect">
            <a:avLst/>
          </a:prstGeom>
        </p:spPr>
      </p:pic>
    </p:spTree>
    <p:extLst>
      <p:ext uri="{BB962C8B-B14F-4D97-AF65-F5344CB8AC3E}">
        <p14:creationId xmlns:p14="http://schemas.microsoft.com/office/powerpoint/2010/main" val="14421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12343" y="4282058"/>
            <a:ext cx="4017127" cy="2010807"/>
          </a:xfrm>
          <a:solidFill>
            <a:srgbClr val="00B050"/>
          </a:solidFill>
        </p:spPr>
        <p:txBody>
          <a:bodyPr wrap="square" rtlCol="0">
            <a:spAutoFit/>
          </a:bodyPr>
          <a:lstStyle/>
          <a:p>
            <a:pPr marL="0" indent="0">
              <a:buNone/>
            </a:pPr>
            <a:r>
              <a:rPr lang="en-US" altLang="vi-VN" sz="4000" b="1" dirty="0"/>
              <a:t>safe (adj)</a:t>
            </a:r>
          </a:p>
          <a:p>
            <a:pPr marL="0" indent="0">
              <a:buNone/>
            </a:pPr>
            <a:r>
              <a:rPr lang="en-US" altLang="vi-VN" sz="4000" b="1" dirty="0" smtClean="0">
                <a:sym typeface="Wingdings" panose="05000000000000000000" pitchFamily="2" charset="2"/>
              </a:rPr>
              <a:t> </a:t>
            </a:r>
            <a:r>
              <a:rPr lang="en-US" altLang="vi-VN" sz="4000" b="1" dirty="0" smtClean="0"/>
              <a:t>safety </a:t>
            </a:r>
            <a:r>
              <a:rPr lang="en-US" altLang="vi-VN" sz="4000" b="1" dirty="0"/>
              <a:t>(n)</a:t>
            </a:r>
          </a:p>
          <a:p>
            <a:pPr marL="0" indent="0">
              <a:buNone/>
            </a:pPr>
            <a:r>
              <a:rPr lang="en-US" altLang="vi-VN" sz="4000" b="1" dirty="0" smtClean="0">
                <a:sym typeface="Wingdings" panose="05000000000000000000" pitchFamily="2" charset="2"/>
              </a:rPr>
              <a:t> </a:t>
            </a:r>
            <a:r>
              <a:rPr lang="en-US" altLang="vi-VN" sz="4000" b="1" dirty="0" smtClean="0"/>
              <a:t>safely </a:t>
            </a:r>
            <a:r>
              <a:rPr lang="en-US" altLang="vi-VN" sz="4000" b="1" dirty="0"/>
              <a:t>(</a:t>
            </a:r>
            <a:r>
              <a:rPr lang="en-US" altLang="vi-VN" sz="4000" b="1" dirty="0" err="1"/>
              <a:t>adv</a:t>
            </a:r>
            <a:r>
              <a:rPr lang="en-US" altLang="vi-VN" sz="4000" b="1" dirty="0" smtClean="0"/>
              <a:t>)</a:t>
            </a:r>
            <a:endParaRPr lang="en-US" altLang="vi-VN" sz="4000" b="1" dirty="0"/>
          </a:p>
        </p:txBody>
      </p:sp>
      <p:sp>
        <p:nvSpPr>
          <p:cNvPr id="4" name="Rectangle 3"/>
          <p:cNvSpPr txBox="1">
            <a:spLocks noChangeArrowheads="1"/>
          </p:cNvSpPr>
          <p:nvPr/>
        </p:nvSpPr>
        <p:spPr>
          <a:xfrm>
            <a:off x="6551636" y="4282058"/>
            <a:ext cx="4995322" cy="2010807"/>
          </a:xfrm>
          <a:prstGeom prst="rect">
            <a:avLst/>
          </a:prstGeom>
          <a:solidFill>
            <a:srgbClr val="00B05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sz="4000" b="1" dirty="0" smtClean="0"/>
              <a:t>dangerous (</a:t>
            </a:r>
            <a:r>
              <a:rPr lang="en-US" altLang="vi-VN" sz="4000" b="1" dirty="0" err="1" smtClean="0"/>
              <a:t>adj</a:t>
            </a:r>
            <a:r>
              <a:rPr lang="en-US" altLang="vi-VN" sz="4000" b="1" dirty="0" smtClean="0"/>
              <a:t>)</a:t>
            </a:r>
          </a:p>
          <a:p>
            <a:pPr marL="0" indent="0">
              <a:buFont typeface="Arial" panose="020B0604020202020204" pitchFamily="34" charset="0"/>
              <a:buNone/>
            </a:pPr>
            <a:r>
              <a:rPr lang="en-US" altLang="vi-VN" sz="4000" b="1" dirty="0" smtClean="0">
                <a:sym typeface="Wingdings" panose="05000000000000000000" pitchFamily="2" charset="2"/>
              </a:rPr>
              <a:t> </a:t>
            </a:r>
            <a:r>
              <a:rPr lang="en-US" altLang="vi-VN" sz="4000" b="1" dirty="0" smtClean="0"/>
              <a:t>danger (n)</a:t>
            </a:r>
          </a:p>
          <a:p>
            <a:pPr marL="0" indent="0">
              <a:buFont typeface="Arial" panose="020B0604020202020204" pitchFamily="34" charset="0"/>
              <a:buNone/>
            </a:pPr>
            <a:r>
              <a:rPr lang="en-US" altLang="vi-VN" sz="4000" b="1" dirty="0" smtClean="0">
                <a:sym typeface="Wingdings" panose="05000000000000000000" pitchFamily="2" charset="2"/>
              </a:rPr>
              <a:t> </a:t>
            </a:r>
            <a:r>
              <a:rPr lang="en-US" altLang="vi-VN" sz="4000" b="1" dirty="0" smtClean="0"/>
              <a:t>dangerously (</a:t>
            </a:r>
            <a:r>
              <a:rPr lang="en-US" altLang="vi-VN" sz="4000" b="1" dirty="0" err="1" smtClean="0"/>
              <a:t>adv</a:t>
            </a:r>
            <a:r>
              <a:rPr lang="en-US" altLang="vi-VN" sz="4000" b="1" dirty="0" smtClean="0"/>
              <a:t>)</a:t>
            </a:r>
            <a:endParaRPr lang="en-US" altLang="vi-VN" sz="4000" b="1" dirty="0"/>
          </a:p>
        </p:txBody>
      </p:sp>
      <p:pic>
        <p:nvPicPr>
          <p:cNvPr id="5122" name="Picture 2" descr="50 cặp tính từ trái nghĩa cực thông dụng trong tiếng Anh"/>
          <p:cNvPicPr>
            <a:picLocks noChangeAspect="1" noChangeArrowheads="1"/>
          </p:cNvPicPr>
          <p:nvPr/>
        </p:nvPicPr>
        <p:blipFill rotWithShape="1">
          <a:blip r:embed="rId2">
            <a:extLst>
              <a:ext uri="{28A0092B-C50C-407E-A947-70E740481C1C}">
                <a14:useLocalDpi xmlns:a14="http://schemas.microsoft.com/office/drawing/2010/main" val="0"/>
              </a:ext>
            </a:extLst>
          </a:blip>
          <a:srcRect l="49786"/>
          <a:stretch/>
        </p:blipFill>
        <p:spPr bwMode="auto">
          <a:xfrm>
            <a:off x="7337639" y="201007"/>
            <a:ext cx="3528835" cy="37572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0 cặp tính từ trái nghĩa cực thông dụng trong tiếng Anh"/>
          <p:cNvPicPr>
            <a:picLocks noChangeAspect="1" noChangeArrowheads="1"/>
          </p:cNvPicPr>
          <p:nvPr/>
        </p:nvPicPr>
        <p:blipFill rotWithShape="1">
          <a:blip r:embed="rId2">
            <a:extLst>
              <a:ext uri="{28A0092B-C50C-407E-A947-70E740481C1C}">
                <a14:useLocalDpi xmlns:a14="http://schemas.microsoft.com/office/drawing/2010/main" val="0"/>
              </a:ext>
            </a:extLst>
          </a:blip>
          <a:srcRect r="49996"/>
          <a:stretch/>
        </p:blipFill>
        <p:spPr bwMode="auto">
          <a:xfrm>
            <a:off x="894619" y="201006"/>
            <a:ext cx="3464730" cy="375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ox(in)">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ox(in)">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ox(i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ox(in)">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144382" y="1573348"/>
            <a:ext cx="3642590" cy="701731"/>
          </a:xfrm>
          <a:solidFill>
            <a:srgbClr val="00B050"/>
          </a:solidFill>
        </p:spPr>
        <p:txBody>
          <a:bodyPr wrap="square" rtlCol="0">
            <a:spAutoFit/>
          </a:bodyPr>
          <a:lstStyle/>
          <a:p>
            <a:pPr marL="0" indent="0" algn="ctr">
              <a:buNone/>
            </a:pPr>
            <a:r>
              <a:rPr lang="en-US" altLang="vi-VN" sz="4400" b="1" dirty="0" smtClean="0"/>
              <a:t>precaution </a:t>
            </a:r>
            <a:r>
              <a:rPr lang="en-US" altLang="vi-VN" sz="4400" b="1" dirty="0"/>
              <a:t>(n)</a:t>
            </a:r>
          </a:p>
        </p:txBody>
      </p:sp>
      <p:pic>
        <p:nvPicPr>
          <p:cNvPr id="6148" name="Picture 4" descr="VGP News | 5K message launched in COVID-19 pandemic time - 5K message  launched in COVID-19 pandemic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221" y="841701"/>
            <a:ext cx="5267610" cy="5164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05221" y="841701"/>
            <a:ext cx="5267610" cy="523220"/>
          </a:xfrm>
          <a:prstGeom prst="rect">
            <a:avLst/>
          </a:prstGeom>
          <a:solidFill>
            <a:srgbClr val="029BBC"/>
          </a:solidFill>
        </p:spPr>
        <p:txBody>
          <a:bodyPr wrap="square" rtlCol="0">
            <a:spAutoFit/>
          </a:bodyPr>
          <a:lstStyle/>
          <a:p>
            <a:pPr algn="ctr"/>
            <a:r>
              <a:rPr lang="en-US" sz="2800" b="1" dirty="0" smtClean="0">
                <a:solidFill>
                  <a:schemeClr val="bg1"/>
                </a:solidFill>
              </a:rPr>
              <a:t>Coronavirus Precaution tips</a:t>
            </a:r>
            <a:endParaRPr lang="en-US" sz="2800" b="1" dirty="0">
              <a:solidFill>
                <a:schemeClr val="bg1"/>
              </a:solidFill>
            </a:endParaRPr>
          </a:p>
        </p:txBody>
      </p:sp>
    </p:spTree>
    <p:extLst>
      <p:ext uri="{BB962C8B-B14F-4D97-AF65-F5344CB8AC3E}">
        <p14:creationId xmlns:p14="http://schemas.microsoft.com/office/powerpoint/2010/main" val="34048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811307" y="2081119"/>
            <a:ext cx="3826008" cy="646331"/>
          </a:xfrm>
          <a:solidFill>
            <a:srgbClr val="00B050"/>
          </a:solidFill>
        </p:spPr>
        <p:txBody>
          <a:bodyPr wrap="square" rtlCol="0">
            <a:spAutoFit/>
          </a:bodyPr>
          <a:lstStyle/>
          <a:p>
            <a:pPr marL="0" indent="0" algn="ctr">
              <a:buNone/>
            </a:pPr>
            <a:r>
              <a:rPr lang="en-US" altLang="vi-VN" sz="4000" b="1" dirty="0"/>
              <a:t>chemicals (n)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140" y="551980"/>
            <a:ext cx="4526459" cy="4799671"/>
          </a:xfrm>
          <a:prstGeom prst="rect">
            <a:avLst/>
          </a:prstGeom>
        </p:spPr>
      </p:pic>
    </p:spTree>
    <p:extLst>
      <p:ext uri="{BB962C8B-B14F-4D97-AF65-F5344CB8AC3E}">
        <p14:creationId xmlns:p14="http://schemas.microsoft.com/office/powerpoint/2010/main" val="421585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plus(in)">
                                      <p:cBhvr>
                                        <p:cTn id="12"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22845" y="3294235"/>
            <a:ext cx="4220775" cy="1328569"/>
          </a:xfrm>
          <a:solidFill>
            <a:srgbClr val="00B050"/>
          </a:solidFill>
        </p:spPr>
        <p:txBody>
          <a:bodyPr wrap="square" rtlCol="0">
            <a:spAutoFit/>
          </a:bodyPr>
          <a:lstStyle/>
          <a:p>
            <a:pPr marL="0" indent="0">
              <a:buNone/>
            </a:pPr>
            <a:r>
              <a:rPr lang="en-US" altLang="vi-VN" sz="4000" b="1" dirty="0" smtClean="0"/>
              <a:t>destroy </a:t>
            </a:r>
            <a:r>
              <a:rPr lang="en-US" altLang="vi-VN" sz="4000" b="1" dirty="0"/>
              <a:t>(v)</a:t>
            </a:r>
          </a:p>
          <a:p>
            <a:pPr marL="0" indent="0">
              <a:buNone/>
            </a:pPr>
            <a:r>
              <a:rPr lang="en-US" altLang="vi-VN" sz="4000" b="1" dirty="0" smtClean="0">
                <a:sym typeface="Wingdings" panose="05000000000000000000" pitchFamily="2" charset="2"/>
              </a:rPr>
              <a:t> </a:t>
            </a:r>
            <a:r>
              <a:rPr lang="en-US" altLang="vi-VN" sz="4000" b="1" dirty="0" smtClean="0"/>
              <a:t>destruction </a:t>
            </a:r>
            <a:r>
              <a:rPr lang="en-US" altLang="vi-VN" sz="4000" b="1" dirty="0"/>
              <a:t>(n</a:t>
            </a:r>
            <a:r>
              <a:rPr lang="en-US" altLang="vi-VN" sz="4000" b="1" dirty="0" smtClean="0"/>
              <a:t>)</a:t>
            </a:r>
            <a:endParaRPr lang="en-US" altLang="vi-VN" sz="4000" b="1"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627"/>
          <a:stretch/>
        </p:blipFill>
        <p:spPr>
          <a:xfrm>
            <a:off x="4923235" y="800100"/>
            <a:ext cx="7025294" cy="5355772"/>
          </a:xfrm>
          <a:prstGeom prst="rect">
            <a:avLst/>
          </a:prstGeom>
        </p:spPr>
      </p:pic>
    </p:spTree>
    <p:extLst>
      <p:ext uri="{BB962C8B-B14F-4D97-AF65-F5344CB8AC3E}">
        <p14:creationId xmlns:p14="http://schemas.microsoft.com/office/powerpoint/2010/main" val="213107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amond(in)">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diamond(in)">
                                      <p:cBhvr>
                                        <p:cTn id="17"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1349</Words>
  <Application>Microsoft Office PowerPoint</Application>
  <PresentationFormat>Widescreen</PresentationFormat>
  <Paragraphs>237</Paragraphs>
  <Slides>46</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Comic Sans MS</vt:lpstr>
      <vt:lpstr>Times New Roman</vt:lpstr>
      <vt:lpstr>VNI-Times</vt:lpstr>
      <vt:lpstr>Wingdings</vt:lpstr>
      <vt:lpstr>Office Theme</vt:lpstr>
      <vt:lpstr>PowerPoint Presentation</vt:lpstr>
      <vt:lpstr>Vocabulary</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false statements prediction</vt:lpstr>
      <vt:lpstr>PowerPoint Presentation</vt:lpstr>
      <vt:lpstr>READING AND CHECKING</vt:lpstr>
      <vt:lpstr>LUCKY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XuXu</dc:creator>
  <cp:lastModifiedBy>Duy Đặng - CV . PTLG</cp:lastModifiedBy>
  <cp:revision>84</cp:revision>
  <dcterms:created xsi:type="dcterms:W3CDTF">2016-09-18T14:24:06Z</dcterms:created>
  <dcterms:modified xsi:type="dcterms:W3CDTF">2021-10-12T04:21:03Z</dcterms:modified>
</cp:coreProperties>
</file>